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1" r:id="rId21"/>
    <p:sldId id="277" r:id="rId22"/>
    <p:sldId id="278" r:id="rId23"/>
    <p:sldId id="279" r:id="rId24"/>
    <p:sldId id="280" r:id="rId25"/>
    <p:sldId id="283" r:id="rId26"/>
    <p:sldId id="281" r:id="rId27"/>
    <p:sldId id="282" r:id="rId28"/>
    <p:sldId id="284" r:id="rId29"/>
    <p:sldId id="285" r:id="rId30"/>
    <p:sldId id="272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1761D-82B0-45FF-BB26-3B4775155EB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4ACEDE-C824-4D16-BAE3-F58055A12EED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спинномозговую анестезию</a:t>
          </a:r>
        </a:p>
        <a:p>
          <a:endParaRPr lang="ru-RU" dirty="0"/>
        </a:p>
      </dgm:t>
    </dgm:pt>
    <dgm:pt modelId="{AE034C01-2751-4180-B1C7-66AFEAD5B3C4}" type="parTrans" cxnId="{C8486ADF-8FBC-4BDE-A8B1-BCBBE565F336}">
      <dgm:prSet/>
      <dgm:spPr/>
      <dgm:t>
        <a:bodyPr/>
        <a:lstStyle/>
        <a:p>
          <a:endParaRPr lang="ru-RU"/>
        </a:p>
      </dgm:t>
    </dgm:pt>
    <dgm:pt modelId="{7077D02F-4ED2-474F-B585-0569EEACCCBE}" type="sibTrans" cxnId="{C8486ADF-8FBC-4BDE-A8B1-BCBBE565F336}">
      <dgm:prSet/>
      <dgm:spPr/>
      <dgm:t>
        <a:bodyPr/>
        <a:lstStyle/>
        <a:p>
          <a:endParaRPr lang="ru-RU"/>
        </a:p>
      </dgm:t>
    </dgm:pt>
    <dgm:pt modelId="{67DF6CA8-0F78-475A-949E-6CCB807D2AAC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каудальную анестезию</a:t>
          </a:r>
        </a:p>
        <a:p>
          <a:endParaRPr lang="ru-RU" dirty="0"/>
        </a:p>
      </dgm:t>
    </dgm:pt>
    <dgm:pt modelId="{A07C07F6-D4E5-4C8E-99C6-CCFDC57F2A67}" type="parTrans" cxnId="{DA8CCB9C-7768-42D4-AB03-7426515CAA74}">
      <dgm:prSet/>
      <dgm:spPr/>
      <dgm:t>
        <a:bodyPr/>
        <a:lstStyle/>
        <a:p>
          <a:endParaRPr lang="ru-RU"/>
        </a:p>
      </dgm:t>
    </dgm:pt>
    <dgm:pt modelId="{17B99D24-5F62-479A-9ABF-77821EB7EC32}" type="sibTrans" cxnId="{DA8CCB9C-7768-42D4-AB03-7426515CAA74}">
      <dgm:prSet/>
      <dgm:spPr/>
      <dgm:t>
        <a:bodyPr/>
        <a:lstStyle/>
        <a:p>
          <a:endParaRPr lang="ru-RU"/>
        </a:p>
      </dgm:t>
    </dgm:pt>
    <dgm:pt modelId="{D7163ECD-88D8-40D3-83E6-3DD293728959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kern="1200" cap="none" spc="0" normalizeH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эпидуральную анестезию</a:t>
          </a:r>
        </a:p>
        <a:p>
          <a:endParaRPr lang="ru-RU" dirty="0"/>
        </a:p>
      </dgm:t>
    </dgm:pt>
    <dgm:pt modelId="{38A2ACDA-5454-4349-B99E-559F0C79CF96}" type="parTrans" cxnId="{3530F59A-0ECC-446F-817B-44F053A6A951}">
      <dgm:prSet/>
      <dgm:spPr/>
      <dgm:t>
        <a:bodyPr/>
        <a:lstStyle/>
        <a:p>
          <a:endParaRPr lang="ru-RU"/>
        </a:p>
      </dgm:t>
    </dgm:pt>
    <dgm:pt modelId="{927CCA36-7959-447C-BB99-EFC45B7CFD15}" type="sibTrans" cxnId="{3530F59A-0ECC-446F-817B-44F053A6A951}">
      <dgm:prSet/>
      <dgm:spPr/>
      <dgm:t>
        <a:bodyPr/>
        <a:lstStyle/>
        <a:p>
          <a:endParaRPr lang="ru-RU"/>
        </a:p>
      </dgm:t>
    </dgm:pt>
    <dgm:pt modelId="{C974990D-2D20-4417-BD16-9BAD009E58F5}" type="pres">
      <dgm:prSet presAssocID="{C1A1761D-82B0-45FF-BB26-3B4775155E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8C7A8-E9E9-41E9-82C6-DD8347EE7F9D}" type="pres">
      <dgm:prSet presAssocID="{674ACEDE-C824-4D16-BAE3-F58055A12EED}" presName="parentLin" presStyleCnt="0"/>
      <dgm:spPr/>
      <dgm:t>
        <a:bodyPr/>
        <a:lstStyle/>
        <a:p>
          <a:endParaRPr lang="ru-RU"/>
        </a:p>
      </dgm:t>
    </dgm:pt>
    <dgm:pt modelId="{1957EB27-AD3C-430F-A015-FA05BF6281D6}" type="pres">
      <dgm:prSet presAssocID="{674ACEDE-C824-4D16-BAE3-F58055A12EE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FF7AEE-3BBE-4ED1-BB8A-04284B0BAF43}" type="pres">
      <dgm:prSet presAssocID="{674ACEDE-C824-4D16-BAE3-F58055A12E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33705-D876-4790-B107-22829E88290B}" type="pres">
      <dgm:prSet presAssocID="{674ACEDE-C824-4D16-BAE3-F58055A12EED}" presName="negativeSpace" presStyleCnt="0"/>
      <dgm:spPr/>
      <dgm:t>
        <a:bodyPr/>
        <a:lstStyle/>
        <a:p>
          <a:endParaRPr lang="ru-RU"/>
        </a:p>
      </dgm:t>
    </dgm:pt>
    <dgm:pt modelId="{1DDFBD64-E260-44B8-935C-4AE9624B1407}" type="pres">
      <dgm:prSet presAssocID="{674ACEDE-C824-4D16-BAE3-F58055A12EE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B0546-2D83-4E38-B7AC-EB59396C4BD1}" type="pres">
      <dgm:prSet presAssocID="{7077D02F-4ED2-474F-B585-0569EEACCCBE}" presName="spaceBetweenRectangles" presStyleCnt="0"/>
      <dgm:spPr/>
      <dgm:t>
        <a:bodyPr/>
        <a:lstStyle/>
        <a:p>
          <a:endParaRPr lang="ru-RU"/>
        </a:p>
      </dgm:t>
    </dgm:pt>
    <dgm:pt modelId="{060ECF93-22D3-46A2-B94C-F3583BAA15E2}" type="pres">
      <dgm:prSet presAssocID="{67DF6CA8-0F78-475A-949E-6CCB807D2AAC}" presName="parentLin" presStyleCnt="0"/>
      <dgm:spPr/>
      <dgm:t>
        <a:bodyPr/>
        <a:lstStyle/>
        <a:p>
          <a:endParaRPr lang="ru-RU"/>
        </a:p>
      </dgm:t>
    </dgm:pt>
    <dgm:pt modelId="{2FE2D477-706E-4F47-B6E0-F02ED2325C3D}" type="pres">
      <dgm:prSet presAssocID="{67DF6CA8-0F78-475A-949E-6CCB807D2A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8EE95A-E70F-406F-9BEB-006B8C7EC48A}" type="pres">
      <dgm:prSet presAssocID="{67DF6CA8-0F78-475A-949E-6CCB807D2A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643B-21BF-43A7-AABB-866870DB7A70}" type="pres">
      <dgm:prSet presAssocID="{67DF6CA8-0F78-475A-949E-6CCB807D2AAC}" presName="negativeSpace" presStyleCnt="0"/>
      <dgm:spPr/>
      <dgm:t>
        <a:bodyPr/>
        <a:lstStyle/>
        <a:p>
          <a:endParaRPr lang="ru-RU"/>
        </a:p>
      </dgm:t>
    </dgm:pt>
    <dgm:pt modelId="{FE5417F5-E90F-42FB-AF51-939409CA3D14}" type="pres">
      <dgm:prSet presAssocID="{67DF6CA8-0F78-475A-949E-6CCB807D2AA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6DEA8-BA14-4427-97DD-6C854D92298C}" type="pres">
      <dgm:prSet presAssocID="{17B99D24-5F62-479A-9ABF-77821EB7EC32}" presName="spaceBetweenRectangles" presStyleCnt="0"/>
      <dgm:spPr/>
      <dgm:t>
        <a:bodyPr/>
        <a:lstStyle/>
        <a:p>
          <a:endParaRPr lang="ru-RU"/>
        </a:p>
      </dgm:t>
    </dgm:pt>
    <dgm:pt modelId="{71B89080-DA07-4426-8804-797C9C5B854C}" type="pres">
      <dgm:prSet presAssocID="{D7163ECD-88D8-40D3-83E6-3DD293728959}" presName="parentLin" presStyleCnt="0"/>
      <dgm:spPr/>
      <dgm:t>
        <a:bodyPr/>
        <a:lstStyle/>
        <a:p>
          <a:endParaRPr lang="ru-RU"/>
        </a:p>
      </dgm:t>
    </dgm:pt>
    <dgm:pt modelId="{3C3AE5D5-64BD-4DAA-9EC2-019B444A03D2}" type="pres">
      <dgm:prSet presAssocID="{D7163ECD-88D8-40D3-83E6-3DD29372895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C4B1C58-3F93-4EB6-9A18-B163835E7A88}" type="pres">
      <dgm:prSet presAssocID="{D7163ECD-88D8-40D3-83E6-3DD2937289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5DF92-5740-4E09-A88C-97AD1BF718DA}" type="pres">
      <dgm:prSet presAssocID="{D7163ECD-88D8-40D3-83E6-3DD293728959}" presName="negativeSpace" presStyleCnt="0"/>
      <dgm:spPr/>
      <dgm:t>
        <a:bodyPr/>
        <a:lstStyle/>
        <a:p>
          <a:endParaRPr lang="ru-RU"/>
        </a:p>
      </dgm:t>
    </dgm:pt>
    <dgm:pt modelId="{32E3E530-75FA-4C2D-B916-52F3BE3FF383}" type="pres">
      <dgm:prSet presAssocID="{D7163ECD-88D8-40D3-83E6-3DD29372895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D7419-C0E8-4EB7-884C-4CA8ECBDFC25}" type="presOf" srcId="{D7163ECD-88D8-40D3-83E6-3DD293728959}" destId="{3C3AE5D5-64BD-4DAA-9EC2-019B444A03D2}" srcOrd="0" destOrd="0" presId="urn:microsoft.com/office/officeart/2005/8/layout/list1"/>
    <dgm:cxn modelId="{3530F59A-0ECC-446F-817B-44F053A6A951}" srcId="{C1A1761D-82B0-45FF-BB26-3B4775155EB1}" destId="{D7163ECD-88D8-40D3-83E6-3DD293728959}" srcOrd="2" destOrd="0" parTransId="{38A2ACDA-5454-4349-B99E-559F0C79CF96}" sibTransId="{927CCA36-7959-447C-BB99-EFC45B7CFD15}"/>
    <dgm:cxn modelId="{BF1C3EDA-6FDF-4640-9D44-FA59BE555D7B}" type="presOf" srcId="{674ACEDE-C824-4D16-BAE3-F58055A12EED}" destId="{1957EB27-AD3C-430F-A015-FA05BF6281D6}" srcOrd="0" destOrd="0" presId="urn:microsoft.com/office/officeart/2005/8/layout/list1"/>
    <dgm:cxn modelId="{841961D4-FF67-4EC1-8C5A-FEC0E65546B4}" type="presOf" srcId="{C1A1761D-82B0-45FF-BB26-3B4775155EB1}" destId="{C974990D-2D20-4417-BD16-9BAD009E58F5}" srcOrd="0" destOrd="0" presId="urn:microsoft.com/office/officeart/2005/8/layout/list1"/>
    <dgm:cxn modelId="{F3B45920-F858-48A0-8A61-9FB6F83AB014}" type="presOf" srcId="{674ACEDE-C824-4D16-BAE3-F58055A12EED}" destId="{F7FF7AEE-3BBE-4ED1-BB8A-04284B0BAF43}" srcOrd="1" destOrd="0" presId="urn:microsoft.com/office/officeart/2005/8/layout/list1"/>
    <dgm:cxn modelId="{D2A54939-C4DA-4EFE-B952-EF7D82A5F44A}" type="presOf" srcId="{67DF6CA8-0F78-475A-949E-6CCB807D2AAC}" destId="{CC8EE95A-E70F-406F-9BEB-006B8C7EC48A}" srcOrd="1" destOrd="0" presId="urn:microsoft.com/office/officeart/2005/8/layout/list1"/>
    <dgm:cxn modelId="{B4119A15-FACC-4E93-A699-145F4749DC16}" type="presOf" srcId="{67DF6CA8-0F78-475A-949E-6CCB807D2AAC}" destId="{2FE2D477-706E-4F47-B6E0-F02ED2325C3D}" srcOrd="0" destOrd="0" presId="urn:microsoft.com/office/officeart/2005/8/layout/list1"/>
    <dgm:cxn modelId="{DA8CCB9C-7768-42D4-AB03-7426515CAA74}" srcId="{C1A1761D-82B0-45FF-BB26-3B4775155EB1}" destId="{67DF6CA8-0F78-475A-949E-6CCB807D2AAC}" srcOrd="1" destOrd="0" parTransId="{A07C07F6-D4E5-4C8E-99C6-CCFDC57F2A67}" sibTransId="{17B99D24-5F62-479A-9ABF-77821EB7EC32}"/>
    <dgm:cxn modelId="{37359C05-8212-4912-8632-D2038227994F}" type="presOf" srcId="{D7163ECD-88D8-40D3-83E6-3DD293728959}" destId="{4C4B1C58-3F93-4EB6-9A18-B163835E7A88}" srcOrd="1" destOrd="0" presId="urn:microsoft.com/office/officeart/2005/8/layout/list1"/>
    <dgm:cxn modelId="{C8486ADF-8FBC-4BDE-A8B1-BCBBE565F336}" srcId="{C1A1761D-82B0-45FF-BB26-3B4775155EB1}" destId="{674ACEDE-C824-4D16-BAE3-F58055A12EED}" srcOrd="0" destOrd="0" parTransId="{AE034C01-2751-4180-B1C7-66AFEAD5B3C4}" sibTransId="{7077D02F-4ED2-474F-B585-0569EEACCCBE}"/>
    <dgm:cxn modelId="{01439611-F2C3-405B-BC75-A4B89584A01E}" type="presParOf" srcId="{C974990D-2D20-4417-BD16-9BAD009E58F5}" destId="{E788C7A8-E9E9-41E9-82C6-DD8347EE7F9D}" srcOrd="0" destOrd="0" presId="urn:microsoft.com/office/officeart/2005/8/layout/list1"/>
    <dgm:cxn modelId="{0EED35DA-7074-4258-BC5E-EB818212F7C8}" type="presParOf" srcId="{E788C7A8-E9E9-41E9-82C6-DD8347EE7F9D}" destId="{1957EB27-AD3C-430F-A015-FA05BF6281D6}" srcOrd="0" destOrd="0" presId="urn:microsoft.com/office/officeart/2005/8/layout/list1"/>
    <dgm:cxn modelId="{F0F93215-5908-4036-895C-DE86C4275172}" type="presParOf" srcId="{E788C7A8-E9E9-41E9-82C6-DD8347EE7F9D}" destId="{F7FF7AEE-3BBE-4ED1-BB8A-04284B0BAF43}" srcOrd="1" destOrd="0" presId="urn:microsoft.com/office/officeart/2005/8/layout/list1"/>
    <dgm:cxn modelId="{D5730DE4-9640-47E4-B582-A63ACEEFAAD7}" type="presParOf" srcId="{C974990D-2D20-4417-BD16-9BAD009E58F5}" destId="{32233705-D876-4790-B107-22829E88290B}" srcOrd="1" destOrd="0" presId="urn:microsoft.com/office/officeart/2005/8/layout/list1"/>
    <dgm:cxn modelId="{D333416D-CEE8-4B02-B3E0-ACA1ACB30D4F}" type="presParOf" srcId="{C974990D-2D20-4417-BD16-9BAD009E58F5}" destId="{1DDFBD64-E260-44B8-935C-4AE9624B1407}" srcOrd="2" destOrd="0" presId="urn:microsoft.com/office/officeart/2005/8/layout/list1"/>
    <dgm:cxn modelId="{64C90941-4CF9-4440-A9FB-48164899F32A}" type="presParOf" srcId="{C974990D-2D20-4417-BD16-9BAD009E58F5}" destId="{455B0546-2D83-4E38-B7AC-EB59396C4BD1}" srcOrd="3" destOrd="0" presId="urn:microsoft.com/office/officeart/2005/8/layout/list1"/>
    <dgm:cxn modelId="{3B4257D4-A990-4492-B453-85DEFB47F3B1}" type="presParOf" srcId="{C974990D-2D20-4417-BD16-9BAD009E58F5}" destId="{060ECF93-22D3-46A2-B94C-F3583BAA15E2}" srcOrd="4" destOrd="0" presId="urn:microsoft.com/office/officeart/2005/8/layout/list1"/>
    <dgm:cxn modelId="{A08175E4-F09B-4E76-BEE4-572EFEE3B6D9}" type="presParOf" srcId="{060ECF93-22D3-46A2-B94C-F3583BAA15E2}" destId="{2FE2D477-706E-4F47-B6E0-F02ED2325C3D}" srcOrd="0" destOrd="0" presId="urn:microsoft.com/office/officeart/2005/8/layout/list1"/>
    <dgm:cxn modelId="{2500E605-7EFA-4F9D-9F6A-FAE76000F9F8}" type="presParOf" srcId="{060ECF93-22D3-46A2-B94C-F3583BAA15E2}" destId="{CC8EE95A-E70F-406F-9BEB-006B8C7EC48A}" srcOrd="1" destOrd="0" presId="urn:microsoft.com/office/officeart/2005/8/layout/list1"/>
    <dgm:cxn modelId="{4189B095-1116-4EB0-BCBD-378153235AF6}" type="presParOf" srcId="{C974990D-2D20-4417-BD16-9BAD009E58F5}" destId="{8E1D643B-21BF-43A7-AABB-866870DB7A70}" srcOrd="5" destOrd="0" presId="urn:microsoft.com/office/officeart/2005/8/layout/list1"/>
    <dgm:cxn modelId="{6006A3C7-8A0D-4BAE-A36E-23C7FF2A7E03}" type="presParOf" srcId="{C974990D-2D20-4417-BD16-9BAD009E58F5}" destId="{FE5417F5-E90F-42FB-AF51-939409CA3D14}" srcOrd="6" destOrd="0" presId="urn:microsoft.com/office/officeart/2005/8/layout/list1"/>
    <dgm:cxn modelId="{80D9BE19-A749-4083-9479-D0CF8352E458}" type="presParOf" srcId="{C974990D-2D20-4417-BD16-9BAD009E58F5}" destId="{30B6DEA8-BA14-4427-97DD-6C854D92298C}" srcOrd="7" destOrd="0" presId="urn:microsoft.com/office/officeart/2005/8/layout/list1"/>
    <dgm:cxn modelId="{1D4F9B80-2808-4FB1-9C88-DD5D78B08575}" type="presParOf" srcId="{C974990D-2D20-4417-BD16-9BAD009E58F5}" destId="{71B89080-DA07-4426-8804-797C9C5B854C}" srcOrd="8" destOrd="0" presId="urn:microsoft.com/office/officeart/2005/8/layout/list1"/>
    <dgm:cxn modelId="{DAE96DBC-7746-4E6D-A7FB-03D58BB7FFA7}" type="presParOf" srcId="{71B89080-DA07-4426-8804-797C9C5B854C}" destId="{3C3AE5D5-64BD-4DAA-9EC2-019B444A03D2}" srcOrd="0" destOrd="0" presId="urn:microsoft.com/office/officeart/2005/8/layout/list1"/>
    <dgm:cxn modelId="{F3555954-ED28-463F-B15A-5AAFAB781336}" type="presParOf" srcId="{71B89080-DA07-4426-8804-797C9C5B854C}" destId="{4C4B1C58-3F93-4EB6-9A18-B163835E7A88}" srcOrd="1" destOrd="0" presId="urn:microsoft.com/office/officeart/2005/8/layout/list1"/>
    <dgm:cxn modelId="{9B6A22CC-5D48-484E-9002-30F4CD8A30C2}" type="presParOf" srcId="{C974990D-2D20-4417-BD16-9BAD009E58F5}" destId="{A755DF92-5740-4E09-A88C-97AD1BF718DA}" srcOrd="9" destOrd="0" presId="urn:microsoft.com/office/officeart/2005/8/layout/list1"/>
    <dgm:cxn modelId="{A1AED912-E810-432B-98C8-E587144E4360}" type="presParOf" srcId="{C974990D-2D20-4417-BD16-9BAD009E58F5}" destId="{32E3E530-75FA-4C2D-B916-52F3BE3FF3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40094-F984-49C0-90A3-05EC06927B94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C598BA-A4D3-41A5-BF66-B67445DA6D6D}">
      <dgm:prSet phldrT="[Текст]" custT="1"/>
      <dgm:spPr/>
      <dgm:t>
        <a:bodyPr/>
        <a:lstStyle/>
        <a:p>
          <a:r>
            <a:rPr lang="ru-RU" sz="4000" dirty="0" smtClean="0"/>
            <a:t>РВОТА</a:t>
          </a:r>
          <a:endParaRPr lang="ru-RU" sz="4000" dirty="0"/>
        </a:p>
      </dgm:t>
    </dgm:pt>
    <dgm:pt modelId="{0E0AC7F9-A730-47B9-A2F2-D259C88155FF}" type="parTrans" cxnId="{8A9F2626-A106-4775-A9C9-4AF7ADAA286D}">
      <dgm:prSet/>
      <dgm:spPr/>
      <dgm:t>
        <a:bodyPr/>
        <a:lstStyle/>
        <a:p>
          <a:endParaRPr lang="ru-RU"/>
        </a:p>
      </dgm:t>
    </dgm:pt>
    <dgm:pt modelId="{A5B3FDE3-3B38-472F-9D35-68348A334416}" type="sibTrans" cxnId="{8A9F2626-A106-4775-A9C9-4AF7ADAA286D}">
      <dgm:prSet/>
      <dgm:spPr/>
      <dgm:t>
        <a:bodyPr/>
        <a:lstStyle/>
        <a:p>
          <a:endParaRPr lang="ru-RU"/>
        </a:p>
      </dgm:t>
    </dgm:pt>
    <dgm:pt modelId="{FC994732-FE73-46FC-8666-32A58166D084}">
      <dgm:prSet phldrT="[Текст]" custT="1"/>
      <dgm:spPr/>
      <dgm:t>
        <a:bodyPr/>
        <a:lstStyle/>
        <a:p>
          <a:r>
            <a:rPr lang="ru-RU" sz="2000" dirty="0" smtClean="0"/>
            <a:t>Артериальная гипотония</a:t>
          </a:r>
          <a:endParaRPr lang="ru-RU" sz="2000" dirty="0"/>
        </a:p>
      </dgm:t>
    </dgm:pt>
    <dgm:pt modelId="{7EC01ABD-96D2-4DC1-8E27-5EF9AA74D856}" type="parTrans" cxnId="{7087EE2C-20E1-44AF-AF14-21CEBF09D562}">
      <dgm:prSet/>
      <dgm:spPr/>
      <dgm:t>
        <a:bodyPr/>
        <a:lstStyle/>
        <a:p>
          <a:endParaRPr lang="ru-RU"/>
        </a:p>
      </dgm:t>
    </dgm:pt>
    <dgm:pt modelId="{D7F112FE-A11E-4A8D-B290-32C82B64A5BE}" type="sibTrans" cxnId="{7087EE2C-20E1-44AF-AF14-21CEBF09D562}">
      <dgm:prSet/>
      <dgm:spPr/>
      <dgm:t>
        <a:bodyPr/>
        <a:lstStyle/>
        <a:p>
          <a:endParaRPr lang="ru-RU"/>
        </a:p>
      </dgm:t>
    </dgm:pt>
    <dgm:pt modelId="{7CA2FF87-A61F-47AE-A26B-85EA51226C07}">
      <dgm:prSet phldrT="[Текст]" custT="1"/>
      <dgm:spPr/>
      <dgm:t>
        <a:bodyPr/>
        <a:lstStyle/>
        <a:p>
          <a:r>
            <a:rPr lang="ru-RU" sz="2000" dirty="0" smtClean="0"/>
            <a:t>Побочное действие лекарственных средств</a:t>
          </a:r>
          <a:endParaRPr lang="ru-RU" sz="2000" dirty="0"/>
        </a:p>
      </dgm:t>
    </dgm:pt>
    <dgm:pt modelId="{0B28E952-6342-4043-84D8-4CD587DA0FE3}" type="parTrans" cxnId="{F3D949A5-6AA0-4DB6-BFEE-89161BD8D923}">
      <dgm:prSet/>
      <dgm:spPr/>
      <dgm:t>
        <a:bodyPr/>
        <a:lstStyle/>
        <a:p>
          <a:endParaRPr lang="ru-RU"/>
        </a:p>
      </dgm:t>
    </dgm:pt>
    <dgm:pt modelId="{7C7E7B26-ABE7-4332-AA67-A038C44DC834}" type="sibTrans" cxnId="{F3D949A5-6AA0-4DB6-BFEE-89161BD8D923}">
      <dgm:prSet/>
      <dgm:spPr/>
      <dgm:t>
        <a:bodyPr/>
        <a:lstStyle/>
        <a:p>
          <a:endParaRPr lang="ru-RU"/>
        </a:p>
      </dgm:t>
    </dgm:pt>
    <dgm:pt modelId="{3B6C95C3-68AF-4B1D-9305-2A1DF5A72924}">
      <dgm:prSet phldrT="[Текст]" custT="1"/>
      <dgm:spPr/>
      <dgm:t>
        <a:bodyPr/>
        <a:lstStyle/>
        <a:p>
          <a:r>
            <a:rPr lang="ru-RU" sz="1700" dirty="0" smtClean="0"/>
            <a:t>Активация парасимпатической нервной системы</a:t>
          </a:r>
          <a:endParaRPr lang="ru-RU" sz="1700" dirty="0"/>
        </a:p>
      </dgm:t>
    </dgm:pt>
    <dgm:pt modelId="{C19D522F-5F16-432A-B476-A5C09613E369}" type="parTrans" cxnId="{5BC20A75-267B-464A-9081-3A88BE171C5D}">
      <dgm:prSet/>
      <dgm:spPr/>
      <dgm:t>
        <a:bodyPr/>
        <a:lstStyle/>
        <a:p>
          <a:endParaRPr lang="ru-RU"/>
        </a:p>
      </dgm:t>
    </dgm:pt>
    <dgm:pt modelId="{8FF3021D-FBE9-4831-BDDA-583E51E5F4F6}" type="sibTrans" cxnId="{5BC20A75-267B-464A-9081-3A88BE171C5D}">
      <dgm:prSet/>
      <dgm:spPr/>
      <dgm:t>
        <a:bodyPr/>
        <a:lstStyle/>
        <a:p>
          <a:endParaRPr lang="ru-RU"/>
        </a:p>
      </dgm:t>
    </dgm:pt>
    <dgm:pt modelId="{99A5DC93-A9E8-4CCD-A514-B26BF2289B9B}" type="pres">
      <dgm:prSet presAssocID="{52440094-F984-49C0-90A3-05EC06927B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2559E-44A8-4624-9002-044A20DCDE17}" type="pres">
      <dgm:prSet presAssocID="{EBC598BA-A4D3-41A5-BF66-B67445DA6D6D}" presName="centerShape" presStyleLbl="node0" presStyleIdx="0" presStyleCnt="1"/>
      <dgm:spPr/>
      <dgm:t>
        <a:bodyPr/>
        <a:lstStyle/>
        <a:p>
          <a:endParaRPr lang="ru-RU"/>
        </a:p>
      </dgm:t>
    </dgm:pt>
    <dgm:pt modelId="{EFD06BAF-9046-4130-B439-8C903ED5EA55}" type="pres">
      <dgm:prSet presAssocID="{7EC01ABD-96D2-4DC1-8E27-5EF9AA74D85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780E47D-FEEB-4E77-9428-B123C5D39729}" type="pres">
      <dgm:prSet presAssocID="{FC994732-FE73-46FC-8666-32A58166D0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5F59-68DE-4EB3-B40A-46D8EFBF121C}" type="pres">
      <dgm:prSet presAssocID="{0B28E952-6342-4043-84D8-4CD587DA0FE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F18064F-73DD-4DF0-904C-E5B3397DA5A8}" type="pres">
      <dgm:prSet presAssocID="{7CA2FF87-A61F-47AE-A26B-85EA51226C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58A1A-123C-4F35-9ACB-AB7B1172E5EA}" type="pres">
      <dgm:prSet presAssocID="{C19D522F-5F16-432A-B476-A5C09613E36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276DCA8-33C9-4D75-BF0B-7534BF441457}" type="pres">
      <dgm:prSet presAssocID="{3B6C95C3-68AF-4B1D-9305-2A1DF5A72924}" presName="node" presStyleLbl="node1" presStyleIdx="2" presStyleCnt="3" custScaleX="10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20A75-267B-464A-9081-3A88BE171C5D}" srcId="{EBC598BA-A4D3-41A5-BF66-B67445DA6D6D}" destId="{3B6C95C3-68AF-4B1D-9305-2A1DF5A72924}" srcOrd="2" destOrd="0" parTransId="{C19D522F-5F16-432A-B476-A5C09613E369}" sibTransId="{8FF3021D-FBE9-4831-BDDA-583E51E5F4F6}"/>
    <dgm:cxn modelId="{169CCC9A-5E85-40FD-8E74-A643A76FA523}" type="presOf" srcId="{7EC01ABD-96D2-4DC1-8E27-5EF9AA74D856}" destId="{EFD06BAF-9046-4130-B439-8C903ED5EA55}" srcOrd="0" destOrd="0" presId="urn:microsoft.com/office/officeart/2005/8/layout/radial4"/>
    <dgm:cxn modelId="{0F07E4A4-B4F7-4BC7-8D7F-6929507179DF}" type="presOf" srcId="{FC994732-FE73-46FC-8666-32A58166D084}" destId="{8780E47D-FEEB-4E77-9428-B123C5D39729}" srcOrd="0" destOrd="0" presId="urn:microsoft.com/office/officeart/2005/8/layout/radial4"/>
    <dgm:cxn modelId="{7087EE2C-20E1-44AF-AF14-21CEBF09D562}" srcId="{EBC598BA-A4D3-41A5-BF66-B67445DA6D6D}" destId="{FC994732-FE73-46FC-8666-32A58166D084}" srcOrd="0" destOrd="0" parTransId="{7EC01ABD-96D2-4DC1-8E27-5EF9AA74D856}" sibTransId="{D7F112FE-A11E-4A8D-B290-32C82B64A5BE}"/>
    <dgm:cxn modelId="{9898B24E-FA92-4F1A-BB20-3F48E3AE609B}" type="presOf" srcId="{3B6C95C3-68AF-4B1D-9305-2A1DF5A72924}" destId="{F276DCA8-33C9-4D75-BF0B-7534BF441457}" srcOrd="0" destOrd="0" presId="urn:microsoft.com/office/officeart/2005/8/layout/radial4"/>
    <dgm:cxn modelId="{1A49BEF7-B96D-4ED5-932B-BB467D344578}" type="presOf" srcId="{7CA2FF87-A61F-47AE-A26B-85EA51226C07}" destId="{EF18064F-73DD-4DF0-904C-E5B3397DA5A8}" srcOrd="0" destOrd="0" presId="urn:microsoft.com/office/officeart/2005/8/layout/radial4"/>
    <dgm:cxn modelId="{0DF0A264-C9CD-4915-AEC0-26B336598438}" type="presOf" srcId="{EBC598BA-A4D3-41A5-BF66-B67445DA6D6D}" destId="{07F2559E-44A8-4624-9002-044A20DCDE17}" srcOrd="0" destOrd="0" presId="urn:microsoft.com/office/officeart/2005/8/layout/radial4"/>
    <dgm:cxn modelId="{C607768C-3C22-423F-A5B8-DB24EF0DF5D9}" type="presOf" srcId="{0B28E952-6342-4043-84D8-4CD587DA0FE3}" destId="{34FA5F59-68DE-4EB3-B40A-46D8EFBF121C}" srcOrd="0" destOrd="0" presId="urn:microsoft.com/office/officeart/2005/8/layout/radial4"/>
    <dgm:cxn modelId="{43216688-BE91-4095-BABE-39AA8445A12B}" type="presOf" srcId="{C19D522F-5F16-432A-B476-A5C09613E369}" destId="{6C158A1A-123C-4F35-9ACB-AB7B1172E5EA}" srcOrd="0" destOrd="0" presId="urn:microsoft.com/office/officeart/2005/8/layout/radial4"/>
    <dgm:cxn modelId="{8A9F2626-A106-4775-A9C9-4AF7ADAA286D}" srcId="{52440094-F984-49C0-90A3-05EC06927B94}" destId="{EBC598BA-A4D3-41A5-BF66-B67445DA6D6D}" srcOrd="0" destOrd="0" parTransId="{0E0AC7F9-A730-47B9-A2F2-D259C88155FF}" sibTransId="{A5B3FDE3-3B38-472F-9D35-68348A334416}"/>
    <dgm:cxn modelId="{F3D949A5-6AA0-4DB6-BFEE-89161BD8D923}" srcId="{EBC598BA-A4D3-41A5-BF66-B67445DA6D6D}" destId="{7CA2FF87-A61F-47AE-A26B-85EA51226C07}" srcOrd="1" destOrd="0" parTransId="{0B28E952-6342-4043-84D8-4CD587DA0FE3}" sibTransId="{7C7E7B26-ABE7-4332-AA67-A038C44DC834}"/>
    <dgm:cxn modelId="{4C363D3B-0130-4098-9AC0-8B4BFE009BCE}" type="presOf" srcId="{52440094-F984-49C0-90A3-05EC06927B94}" destId="{99A5DC93-A9E8-4CCD-A514-B26BF2289B9B}" srcOrd="0" destOrd="0" presId="urn:microsoft.com/office/officeart/2005/8/layout/radial4"/>
    <dgm:cxn modelId="{0BA94B41-130D-42A3-A3CD-F257A8936CFA}" type="presParOf" srcId="{99A5DC93-A9E8-4CCD-A514-B26BF2289B9B}" destId="{07F2559E-44A8-4624-9002-044A20DCDE17}" srcOrd="0" destOrd="0" presId="urn:microsoft.com/office/officeart/2005/8/layout/radial4"/>
    <dgm:cxn modelId="{A24B9792-3222-4FA4-9895-D6F44662F97F}" type="presParOf" srcId="{99A5DC93-A9E8-4CCD-A514-B26BF2289B9B}" destId="{EFD06BAF-9046-4130-B439-8C903ED5EA55}" srcOrd="1" destOrd="0" presId="urn:microsoft.com/office/officeart/2005/8/layout/radial4"/>
    <dgm:cxn modelId="{722C90A0-5311-4DEF-BE7B-E468DD335F3E}" type="presParOf" srcId="{99A5DC93-A9E8-4CCD-A514-B26BF2289B9B}" destId="{8780E47D-FEEB-4E77-9428-B123C5D39729}" srcOrd="2" destOrd="0" presId="urn:microsoft.com/office/officeart/2005/8/layout/radial4"/>
    <dgm:cxn modelId="{EABAD08D-11D9-44D0-8B37-BCA6B1AC6800}" type="presParOf" srcId="{99A5DC93-A9E8-4CCD-A514-B26BF2289B9B}" destId="{34FA5F59-68DE-4EB3-B40A-46D8EFBF121C}" srcOrd="3" destOrd="0" presId="urn:microsoft.com/office/officeart/2005/8/layout/radial4"/>
    <dgm:cxn modelId="{83A5E57A-D33E-4B86-A728-161963B4C357}" type="presParOf" srcId="{99A5DC93-A9E8-4CCD-A514-B26BF2289B9B}" destId="{EF18064F-73DD-4DF0-904C-E5B3397DA5A8}" srcOrd="4" destOrd="0" presId="urn:microsoft.com/office/officeart/2005/8/layout/radial4"/>
    <dgm:cxn modelId="{DE1C713F-B456-48B0-910F-A0C182BB3030}" type="presParOf" srcId="{99A5DC93-A9E8-4CCD-A514-B26BF2289B9B}" destId="{6C158A1A-123C-4F35-9ACB-AB7B1172E5EA}" srcOrd="5" destOrd="0" presId="urn:microsoft.com/office/officeart/2005/8/layout/radial4"/>
    <dgm:cxn modelId="{7644D9EF-A523-4DBC-B13F-AE4261A8E2D9}" type="presParOf" srcId="{99A5DC93-A9E8-4CCD-A514-B26BF2289B9B}" destId="{F276DCA8-33C9-4D75-BF0B-7534BF44145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83DC2F-29D6-4CF0-ABD3-DB180EF51E8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67000F-17F2-40E0-A51B-946088A093A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Симптомы, не связанные с ПГБ</a:t>
          </a:r>
          <a:endParaRPr lang="ru-RU" sz="2800" b="1" dirty="0">
            <a:solidFill>
              <a:schemeClr val="bg1"/>
            </a:solidFill>
          </a:endParaRPr>
        </a:p>
      </dgm:t>
    </dgm:pt>
    <dgm:pt modelId="{67B215B3-4578-43A2-B1D5-29C3D6B6547E}" type="parTrans" cxnId="{F1747282-B733-42F0-B05F-CD15CB45CC43}">
      <dgm:prSet/>
      <dgm:spPr/>
      <dgm:t>
        <a:bodyPr/>
        <a:lstStyle/>
        <a:p>
          <a:endParaRPr lang="ru-RU" sz="1800"/>
        </a:p>
      </dgm:t>
    </dgm:pt>
    <dgm:pt modelId="{EA9E0889-369A-4488-8ED7-43F77B6F15AF}" type="sibTrans" cxnId="{F1747282-B733-42F0-B05F-CD15CB45CC43}">
      <dgm:prSet/>
      <dgm:spPr/>
      <dgm:t>
        <a:bodyPr/>
        <a:lstStyle/>
        <a:p>
          <a:endParaRPr lang="ru-RU" sz="1800"/>
        </a:p>
      </dgm:t>
    </dgm:pt>
    <dgm:pt modelId="{4D632089-2E72-4B4E-929B-9948F50E79D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лихорадка</a:t>
          </a:r>
          <a:endParaRPr lang="ru-RU" sz="1800" dirty="0">
            <a:solidFill>
              <a:srgbClr val="002060"/>
            </a:solidFill>
          </a:endParaRPr>
        </a:p>
      </dgm:t>
    </dgm:pt>
    <dgm:pt modelId="{2D70004A-621E-4FE6-897D-8E9133E852A3}" type="parTrans" cxnId="{CA973F38-255D-46F1-9562-33CC31A3214C}">
      <dgm:prSet custT="1"/>
      <dgm:spPr/>
      <dgm:t>
        <a:bodyPr/>
        <a:lstStyle/>
        <a:p>
          <a:endParaRPr lang="ru-RU" sz="1800"/>
        </a:p>
      </dgm:t>
    </dgm:pt>
    <dgm:pt modelId="{8C3F76A7-478D-485E-8101-69EE6167816E}" type="sibTrans" cxnId="{CA973F38-255D-46F1-9562-33CC31A3214C}">
      <dgm:prSet/>
      <dgm:spPr/>
      <dgm:t>
        <a:bodyPr/>
        <a:lstStyle/>
        <a:p>
          <a:endParaRPr lang="ru-RU" sz="1800"/>
        </a:p>
      </dgm:t>
    </dgm:pt>
    <dgm:pt modelId="{CF00E234-B0C0-45A1-B740-AA4E8C19AA9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нарушение сознания</a:t>
          </a:r>
          <a:endParaRPr lang="ru-RU" sz="1800" dirty="0">
            <a:solidFill>
              <a:srgbClr val="002060"/>
            </a:solidFill>
          </a:endParaRPr>
        </a:p>
      </dgm:t>
    </dgm:pt>
    <dgm:pt modelId="{87D4A221-F28F-4367-8B20-6A4DE37F06D4}" type="parTrans" cxnId="{F2591483-F962-4E1B-A33E-266F71CD24FF}">
      <dgm:prSet custT="1"/>
      <dgm:spPr/>
      <dgm:t>
        <a:bodyPr/>
        <a:lstStyle/>
        <a:p>
          <a:endParaRPr lang="ru-RU" sz="1800"/>
        </a:p>
      </dgm:t>
    </dgm:pt>
    <dgm:pt modelId="{98A3C39E-DB43-4600-99B4-5A5781B2D130}" type="sibTrans" cxnId="{F2591483-F962-4E1B-A33E-266F71CD24FF}">
      <dgm:prSet/>
      <dgm:spPr/>
      <dgm:t>
        <a:bodyPr/>
        <a:lstStyle/>
        <a:p>
          <a:endParaRPr lang="ru-RU" sz="1800"/>
        </a:p>
      </dgm:t>
    </dgm:pt>
    <dgm:pt modelId="{A6D7D9AB-C320-43DC-9AB1-478CE808398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светобоязнь</a:t>
          </a:r>
          <a:endParaRPr lang="ru-RU" sz="1800" dirty="0">
            <a:solidFill>
              <a:srgbClr val="002060"/>
            </a:solidFill>
          </a:endParaRPr>
        </a:p>
      </dgm:t>
    </dgm:pt>
    <dgm:pt modelId="{B2A80EE1-B21C-4AC9-B653-33A1E6E33436}" type="parTrans" cxnId="{46174E63-BE1D-4A02-8280-4F1E5F320555}">
      <dgm:prSet custT="1"/>
      <dgm:spPr/>
      <dgm:t>
        <a:bodyPr/>
        <a:lstStyle/>
        <a:p>
          <a:endParaRPr lang="ru-RU" sz="1800"/>
        </a:p>
      </dgm:t>
    </dgm:pt>
    <dgm:pt modelId="{EA45B814-B793-4338-9855-398E4C24351B}" type="sibTrans" cxnId="{46174E63-BE1D-4A02-8280-4F1E5F320555}">
      <dgm:prSet/>
      <dgm:spPr/>
      <dgm:t>
        <a:bodyPr/>
        <a:lstStyle/>
        <a:p>
          <a:endParaRPr lang="ru-RU" sz="1800"/>
        </a:p>
      </dgm:t>
    </dgm:pt>
    <dgm:pt modelId="{90F0BE80-E356-479F-ADE2-B99A57CAA9FB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односторон-няя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неврологи-ческая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симптома-тика</a:t>
          </a:r>
          <a:endParaRPr lang="ru-RU" sz="1800" dirty="0">
            <a:solidFill>
              <a:srgbClr val="002060"/>
            </a:solidFill>
          </a:endParaRPr>
        </a:p>
      </dgm:t>
    </dgm:pt>
    <dgm:pt modelId="{3CD10557-2B5F-4D82-A2FB-00740BF6EDEC}" type="parTrans" cxnId="{053C03A8-1592-4033-96FF-12875350B220}">
      <dgm:prSet custT="1"/>
      <dgm:spPr/>
      <dgm:t>
        <a:bodyPr/>
        <a:lstStyle/>
        <a:p>
          <a:endParaRPr lang="ru-RU" sz="1800"/>
        </a:p>
      </dgm:t>
    </dgm:pt>
    <dgm:pt modelId="{0DADEE8B-53BD-4537-B648-09FFDF29903B}" type="sibTrans" cxnId="{053C03A8-1592-4033-96FF-12875350B220}">
      <dgm:prSet/>
      <dgm:spPr/>
      <dgm:t>
        <a:bodyPr/>
        <a:lstStyle/>
        <a:p>
          <a:endParaRPr lang="ru-RU" sz="1800"/>
        </a:p>
      </dgm:t>
    </dgm:pt>
    <dgm:pt modelId="{FBA3C55F-EE93-4E06-9AC0-3DC899A73837}" type="pres">
      <dgm:prSet presAssocID="{FD83DC2F-29D6-4CF0-ABD3-DB180EF51E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F65E6-E77E-4B25-B3D8-D503EB5515BA}" type="pres">
      <dgm:prSet presAssocID="{3367000F-17F2-40E0-A51B-946088A093A5}" presName="centerShape" presStyleLbl="node0" presStyleIdx="0" presStyleCnt="1" custScaleX="175904" custScaleY="138714" custLinFactNeighborX="250" custLinFactNeighborY="-308"/>
      <dgm:spPr/>
      <dgm:t>
        <a:bodyPr/>
        <a:lstStyle/>
        <a:p>
          <a:endParaRPr lang="ru-RU"/>
        </a:p>
      </dgm:t>
    </dgm:pt>
    <dgm:pt modelId="{B6BDA1BE-A9CD-4841-BED7-C708889ECD35}" type="pres">
      <dgm:prSet presAssocID="{2D70004A-621E-4FE6-897D-8E9133E852A3}" presName="Name9" presStyleLbl="parChTrans1D2" presStyleIdx="0" presStyleCnt="4"/>
      <dgm:spPr/>
      <dgm:t>
        <a:bodyPr/>
        <a:lstStyle/>
        <a:p>
          <a:endParaRPr lang="ru-RU"/>
        </a:p>
      </dgm:t>
    </dgm:pt>
    <dgm:pt modelId="{1A88A2E9-8660-43A6-9859-409C55E44BF4}" type="pres">
      <dgm:prSet presAssocID="{2D70004A-621E-4FE6-897D-8E9133E852A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9058076-597E-40D9-B91C-BCA4750CDD1F}" type="pres">
      <dgm:prSet presAssocID="{4D632089-2E72-4B4E-929B-9948F50E79DC}" presName="node" presStyleLbl="node1" presStyleIdx="0" presStyleCnt="4" custRadScaleRad="101260" custRadScaleInc="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F1AC4-E812-4783-9CD2-939C2304C12F}" type="pres">
      <dgm:prSet presAssocID="{87D4A221-F28F-4367-8B20-6A4DE37F06D4}" presName="Name9" presStyleLbl="parChTrans1D2" presStyleIdx="1" presStyleCnt="4"/>
      <dgm:spPr/>
      <dgm:t>
        <a:bodyPr/>
        <a:lstStyle/>
        <a:p>
          <a:endParaRPr lang="ru-RU"/>
        </a:p>
      </dgm:t>
    </dgm:pt>
    <dgm:pt modelId="{CF83AC6F-3A90-46CC-B25C-668C34EFF4DF}" type="pres">
      <dgm:prSet presAssocID="{87D4A221-F28F-4367-8B20-6A4DE37F06D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85701AC-463F-400D-80F9-707C697378AD}" type="pres">
      <dgm:prSet presAssocID="{CF00E234-B0C0-45A1-B740-AA4E8C19AA91}" presName="node" presStyleLbl="node1" presStyleIdx="1" presStyleCnt="4" custScaleX="114237" custRadScaleRad="130770" custRadScaleInc="-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736C6-0656-46AD-BB5D-96BF254ACBBB}" type="pres">
      <dgm:prSet presAssocID="{B2A80EE1-B21C-4AC9-B653-33A1E6E33436}" presName="Name9" presStyleLbl="parChTrans1D2" presStyleIdx="2" presStyleCnt="4"/>
      <dgm:spPr/>
      <dgm:t>
        <a:bodyPr/>
        <a:lstStyle/>
        <a:p>
          <a:endParaRPr lang="ru-RU"/>
        </a:p>
      </dgm:t>
    </dgm:pt>
    <dgm:pt modelId="{940B1A54-8154-41AF-BF85-7F2C06921268}" type="pres">
      <dgm:prSet presAssocID="{B2A80EE1-B21C-4AC9-B653-33A1E6E3343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1A2B24F-AB18-4B7A-9864-9B9ABADAA103}" type="pres">
      <dgm:prSet presAssocID="{A6D7D9AB-C320-43DC-9AB1-478CE8083985}" presName="node" presStyleLbl="node1" presStyleIdx="2" presStyleCnt="4" custScaleX="115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EE022-7A04-4DB4-A091-113972A5369D}" type="pres">
      <dgm:prSet presAssocID="{3CD10557-2B5F-4D82-A2FB-00740BF6EDEC}" presName="Name9" presStyleLbl="parChTrans1D2" presStyleIdx="3" presStyleCnt="4"/>
      <dgm:spPr/>
      <dgm:t>
        <a:bodyPr/>
        <a:lstStyle/>
        <a:p>
          <a:endParaRPr lang="ru-RU"/>
        </a:p>
      </dgm:t>
    </dgm:pt>
    <dgm:pt modelId="{B1394B1F-026C-4481-B09C-F487F0FE9243}" type="pres">
      <dgm:prSet presAssocID="{3CD10557-2B5F-4D82-A2FB-00740BF6EDE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93534A5-ECC1-4F87-8CAA-713845EB6F79}" type="pres">
      <dgm:prSet presAssocID="{90F0BE80-E356-479F-ADE2-B99A57CAA9FB}" presName="node" presStyleLbl="node1" presStyleIdx="3" presStyleCnt="4" custScaleX="110333" custScaleY="102513" custRadScaleRad="126270" custRadScaleInc="-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0251D-4A2C-41D9-8B39-682EAC7B52C4}" type="presOf" srcId="{B2A80EE1-B21C-4AC9-B653-33A1E6E33436}" destId="{2E1736C6-0656-46AD-BB5D-96BF254ACBBB}" srcOrd="0" destOrd="0" presId="urn:microsoft.com/office/officeart/2005/8/layout/radial1"/>
    <dgm:cxn modelId="{28EEA827-AC09-4ED4-822D-865166BD9243}" type="presOf" srcId="{3CD10557-2B5F-4D82-A2FB-00740BF6EDEC}" destId="{A88EE022-7A04-4DB4-A091-113972A5369D}" srcOrd="0" destOrd="0" presId="urn:microsoft.com/office/officeart/2005/8/layout/radial1"/>
    <dgm:cxn modelId="{05D2A664-517A-4CED-8302-F6E454128B01}" type="presOf" srcId="{A6D7D9AB-C320-43DC-9AB1-478CE8083985}" destId="{61A2B24F-AB18-4B7A-9864-9B9ABADAA103}" srcOrd="0" destOrd="0" presId="urn:microsoft.com/office/officeart/2005/8/layout/radial1"/>
    <dgm:cxn modelId="{11BC90C4-77FC-435E-B12E-84E59965A18D}" type="presOf" srcId="{CF00E234-B0C0-45A1-B740-AA4E8C19AA91}" destId="{485701AC-463F-400D-80F9-707C697378AD}" srcOrd="0" destOrd="0" presId="urn:microsoft.com/office/officeart/2005/8/layout/radial1"/>
    <dgm:cxn modelId="{9E58D2BB-2B62-4BDD-9457-8119F6299ABF}" type="presOf" srcId="{3367000F-17F2-40E0-A51B-946088A093A5}" destId="{143F65E6-E77E-4B25-B3D8-D503EB5515BA}" srcOrd="0" destOrd="0" presId="urn:microsoft.com/office/officeart/2005/8/layout/radial1"/>
    <dgm:cxn modelId="{053C03A8-1592-4033-96FF-12875350B220}" srcId="{3367000F-17F2-40E0-A51B-946088A093A5}" destId="{90F0BE80-E356-479F-ADE2-B99A57CAA9FB}" srcOrd="3" destOrd="0" parTransId="{3CD10557-2B5F-4D82-A2FB-00740BF6EDEC}" sibTransId="{0DADEE8B-53BD-4537-B648-09FFDF29903B}"/>
    <dgm:cxn modelId="{05066CAE-266C-4DD3-90A4-8B00FE62528D}" type="presOf" srcId="{90F0BE80-E356-479F-ADE2-B99A57CAA9FB}" destId="{D93534A5-ECC1-4F87-8CAA-713845EB6F79}" srcOrd="0" destOrd="0" presId="urn:microsoft.com/office/officeart/2005/8/layout/radial1"/>
    <dgm:cxn modelId="{7EA53D9E-EC5A-4ADE-860B-EC1A1A02A610}" type="presOf" srcId="{87D4A221-F28F-4367-8B20-6A4DE37F06D4}" destId="{C03F1AC4-E812-4783-9CD2-939C2304C12F}" srcOrd="0" destOrd="0" presId="urn:microsoft.com/office/officeart/2005/8/layout/radial1"/>
    <dgm:cxn modelId="{ACE804BA-35E7-495E-B123-09FD09904900}" type="presOf" srcId="{B2A80EE1-B21C-4AC9-B653-33A1E6E33436}" destId="{940B1A54-8154-41AF-BF85-7F2C06921268}" srcOrd="1" destOrd="0" presId="urn:microsoft.com/office/officeart/2005/8/layout/radial1"/>
    <dgm:cxn modelId="{F2591483-F962-4E1B-A33E-266F71CD24FF}" srcId="{3367000F-17F2-40E0-A51B-946088A093A5}" destId="{CF00E234-B0C0-45A1-B740-AA4E8C19AA91}" srcOrd="1" destOrd="0" parTransId="{87D4A221-F28F-4367-8B20-6A4DE37F06D4}" sibTransId="{98A3C39E-DB43-4600-99B4-5A5781B2D130}"/>
    <dgm:cxn modelId="{A9E55A2F-C8FF-4EAE-9874-695AD727FE60}" type="presOf" srcId="{FD83DC2F-29D6-4CF0-ABD3-DB180EF51E84}" destId="{FBA3C55F-EE93-4E06-9AC0-3DC899A73837}" srcOrd="0" destOrd="0" presId="urn:microsoft.com/office/officeart/2005/8/layout/radial1"/>
    <dgm:cxn modelId="{8D1D0359-2A43-47AE-89DA-27604AE906FC}" type="presOf" srcId="{2D70004A-621E-4FE6-897D-8E9133E852A3}" destId="{B6BDA1BE-A9CD-4841-BED7-C708889ECD35}" srcOrd="0" destOrd="0" presId="urn:microsoft.com/office/officeart/2005/8/layout/radial1"/>
    <dgm:cxn modelId="{16558E0C-9A2A-4C47-87B0-DB9D8150E3ED}" type="presOf" srcId="{3CD10557-2B5F-4D82-A2FB-00740BF6EDEC}" destId="{B1394B1F-026C-4481-B09C-F487F0FE9243}" srcOrd="1" destOrd="0" presId="urn:microsoft.com/office/officeart/2005/8/layout/radial1"/>
    <dgm:cxn modelId="{211544FC-FB37-4E5D-88AF-AA2EF3A3055D}" type="presOf" srcId="{2D70004A-621E-4FE6-897D-8E9133E852A3}" destId="{1A88A2E9-8660-43A6-9859-409C55E44BF4}" srcOrd="1" destOrd="0" presId="urn:microsoft.com/office/officeart/2005/8/layout/radial1"/>
    <dgm:cxn modelId="{46174E63-BE1D-4A02-8280-4F1E5F320555}" srcId="{3367000F-17F2-40E0-A51B-946088A093A5}" destId="{A6D7D9AB-C320-43DC-9AB1-478CE8083985}" srcOrd="2" destOrd="0" parTransId="{B2A80EE1-B21C-4AC9-B653-33A1E6E33436}" sibTransId="{EA45B814-B793-4338-9855-398E4C24351B}"/>
    <dgm:cxn modelId="{CA973F38-255D-46F1-9562-33CC31A3214C}" srcId="{3367000F-17F2-40E0-A51B-946088A093A5}" destId="{4D632089-2E72-4B4E-929B-9948F50E79DC}" srcOrd="0" destOrd="0" parTransId="{2D70004A-621E-4FE6-897D-8E9133E852A3}" sibTransId="{8C3F76A7-478D-485E-8101-69EE6167816E}"/>
    <dgm:cxn modelId="{C771561A-56B6-4C84-901F-B67EF8EBC699}" type="presOf" srcId="{4D632089-2E72-4B4E-929B-9948F50E79DC}" destId="{59058076-597E-40D9-B91C-BCA4750CDD1F}" srcOrd="0" destOrd="0" presId="urn:microsoft.com/office/officeart/2005/8/layout/radial1"/>
    <dgm:cxn modelId="{A72F8B83-B82F-4FC4-A17E-A4F4766FC83A}" type="presOf" srcId="{87D4A221-F28F-4367-8B20-6A4DE37F06D4}" destId="{CF83AC6F-3A90-46CC-B25C-668C34EFF4DF}" srcOrd="1" destOrd="0" presId="urn:microsoft.com/office/officeart/2005/8/layout/radial1"/>
    <dgm:cxn modelId="{F1747282-B733-42F0-B05F-CD15CB45CC43}" srcId="{FD83DC2F-29D6-4CF0-ABD3-DB180EF51E84}" destId="{3367000F-17F2-40E0-A51B-946088A093A5}" srcOrd="0" destOrd="0" parTransId="{67B215B3-4578-43A2-B1D5-29C3D6B6547E}" sibTransId="{EA9E0889-369A-4488-8ED7-43F77B6F15AF}"/>
    <dgm:cxn modelId="{85EEA5D9-BAA2-4FBA-9B18-9BA1E2B7F3E9}" type="presParOf" srcId="{FBA3C55F-EE93-4E06-9AC0-3DC899A73837}" destId="{143F65E6-E77E-4B25-B3D8-D503EB5515BA}" srcOrd="0" destOrd="0" presId="urn:microsoft.com/office/officeart/2005/8/layout/radial1"/>
    <dgm:cxn modelId="{6FACDB16-474C-4A5A-887E-E3AF3B3A49BB}" type="presParOf" srcId="{FBA3C55F-EE93-4E06-9AC0-3DC899A73837}" destId="{B6BDA1BE-A9CD-4841-BED7-C708889ECD35}" srcOrd="1" destOrd="0" presId="urn:microsoft.com/office/officeart/2005/8/layout/radial1"/>
    <dgm:cxn modelId="{815A96E7-EB43-41F2-A4A9-545C7AC7C6EE}" type="presParOf" srcId="{B6BDA1BE-A9CD-4841-BED7-C708889ECD35}" destId="{1A88A2E9-8660-43A6-9859-409C55E44BF4}" srcOrd="0" destOrd="0" presId="urn:microsoft.com/office/officeart/2005/8/layout/radial1"/>
    <dgm:cxn modelId="{CB11EB3A-7863-4EC1-BA2E-D8EC6C5C0DE7}" type="presParOf" srcId="{FBA3C55F-EE93-4E06-9AC0-3DC899A73837}" destId="{59058076-597E-40D9-B91C-BCA4750CDD1F}" srcOrd="2" destOrd="0" presId="urn:microsoft.com/office/officeart/2005/8/layout/radial1"/>
    <dgm:cxn modelId="{40D102D8-FD40-4DB5-BC01-33FF72122B0B}" type="presParOf" srcId="{FBA3C55F-EE93-4E06-9AC0-3DC899A73837}" destId="{C03F1AC4-E812-4783-9CD2-939C2304C12F}" srcOrd="3" destOrd="0" presId="urn:microsoft.com/office/officeart/2005/8/layout/radial1"/>
    <dgm:cxn modelId="{50BC6495-8A22-4C22-96D7-44A5D0566921}" type="presParOf" srcId="{C03F1AC4-E812-4783-9CD2-939C2304C12F}" destId="{CF83AC6F-3A90-46CC-B25C-668C34EFF4DF}" srcOrd="0" destOrd="0" presId="urn:microsoft.com/office/officeart/2005/8/layout/radial1"/>
    <dgm:cxn modelId="{5440C63C-E637-4B05-8FDB-FD38760E6F1B}" type="presParOf" srcId="{FBA3C55F-EE93-4E06-9AC0-3DC899A73837}" destId="{485701AC-463F-400D-80F9-707C697378AD}" srcOrd="4" destOrd="0" presId="urn:microsoft.com/office/officeart/2005/8/layout/radial1"/>
    <dgm:cxn modelId="{C98969EE-9C7B-4205-9770-86EC61F1511B}" type="presParOf" srcId="{FBA3C55F-EE93-4E06-9AC0-3DC899A73837}" destId="{2E1736C6-0656-46AD-BB5D-96BF254ACBBB}" srcOrd="5" destOrd="0" presId="urn:microsoft.com/office/officeart/2005/8/layout/radial1"/>
    <dgm:cxn modelId="{8ABFC09B-BFF8-45A0-AFA2-7D3BD991C0FE}" type="presParOf" srcId="{2E1736C6-0656-46AD-BB5D-96BF254ACBBB}" destId="{940B1A54-8154-41AF-BF85-7F2C06921268}" srcOrd="0" destOrd="0" presId="urn:microsoft.com/office/officeart/2005/8/layout/radial1"/>
    <dgm:cxn modelId="{1880FA13-5570-4D8D-A823-D86EF7298550}" type="presParOf" srcId="{FBA3C55F-EE93-4E06-9AC0-3DC899A73837}" destId="{61A2B24F-AB18-4B7A-9864-9B9ABADAA103}" srcOrd="6" destOrd="0" presId="urn:microsoft.com/office/officeart/2005/8/layout/radial1"/>
    <dgm:cxn modelId="{26C896A6-472E-4C31-B021-34FE59300FA8}" type="presParOf" srcId="{FBA3C55F-EE93-4E06-9AC0-3DC899A73837}" destId="{A88EE022-7A04-4DB4-A091-113972A5369D}" srcOrd="7" destOrd="0" presId="urn:microsoft.com/office/officeart/2005/8/layout/radial1"/>
    <dgm:cxn modelId="{67C98AEA-04C6-41D8-B7B7-0AC6AFF387BA}" type="presParOf" srcId="{A88EE022-7A04-4DB4-A091-113972A5369D}" destId="{B1394B1F-026C-4481-B09C-F487F0FE9243}" srcOrd="0" destOrd="0" presId="urn:microsoft.com/office/officeart/2005/8/layout/radial1"/>
    <dgm:cxn modelId="{FF42BA2B-5D7C-4C80-9183-CCCC3F32EBB5}" type="presParOf" srcId="{FBA3C55F-EE93-4E06-9AC0-3DC899A73837}" destId="{D93534A5-ECC1-4F87-8CAA-713845EB6F7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3B6E7A-B46A-41C6-9F1D-06651D74B396}" type="doc">
      <dgm:prSet loTypeId="urn:microsoft.com/office/officeart/2005/8/layout/matrix1" loCatId="matrix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AE1552-C754-46A7-83C0-4E0B85DE867A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</a:t>
          </a:r>
          <a:endParaRPr lang="ru-RU" sz="6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134C74-7E07-48B5-9D7D-298E6875FFBC}" type="parTrans" cxnId="{08A8F33E-3135-4EE2-AC32-C5903589D50C}">
      <dgm:prSet/>
      <dgm:spPr/>
      <dgm:t>
        <a:bodyPr/>
        <a:lstStyle/>
        <a:p>
          <a:endParaRPr lang="ru-RU"/>
        </a:p>
      </dgm:t>
    </dgm:pt>
    <dgm:pt modelId="{E9B5E0E0-0873-448D-8DF8-7D333CF4F9FF}" type="sibTrans" cxnId="{08A8F33E-3135-4EE2-AC32-C5903589D50C}">
      <dgm:prSet/>
      <dgm:spPr/>
      <dgm:t>
        <a:bodyPr/>
        <a:lstStyle/>
        <a:p>
          <a:endParaRPr lang="ru-RU"/>
        </a:p>
      </dgm:t>
    </dgm:pt>
    <dgm:pt modelId="{1F4B3CB7-FF85-408C-85BE-80BDF6AF35AC}">
      <dgm:prSet phldrT="[Текст]"/>
      <dgm:spPr/>
      <dgm:t>
        <a:bodyPr/>
        <a:lstStyle/>
        <a:p>
          <a:r>
            <a:rPr lang="ru-RU" dirty="0" smtClean="0"/>
            <a:t>применять </a:t>
          </a:r>
          <a:r>
            <a:rPr lang="ru-RU" dirty="0" err="1" smtClean="0"/>
            <a:t>лидокаин</a:t>
          </a:r>
          <a:r>
            <a:rPr lang="ru-RU" dirty="0" smtClean="0"/>
            <a:t> в концентрации выше 2%</a:t>
          </a:r>
          <a:endParaRPr lang="ru-RU" dirty="0"/>
        </a:p>
      </dgm:t>
    </dgm:pt>
    <dgm:pt modelId="{3C3BB296-AD19-4DEA-922A-94F5F0CB7B6D}" type="parTrans" cxnId="{3C9044A0-E4DA-4404-AD8E-DF67508121BF}">
      <dgm:prSet/>
      <dgm:spPr/>
      <dgm:t>
        <a:bodyPr/>
        <a:lstStyle/>
        <a:p>
          <a:endParaRPr lang="ru-RU"/>
        </a:p>
      </dgm:t>
    </dgm:pt>
    <dgm:pt modelId="{99CE9B39-D3D8-4ECE-ADE8-544A8117974D}" type="sibTrans" cxnId="{3C9044A0-E4DA-4404-AD8E-DF67508121BF}">
      <dgm:prSet/>
      <dgm:spPr/>
      <dgm:t>
        <a:bodyPr/>
        <a:lstStyle/>
        <a:p>
          <a:endParaRPr lang="ru-RU"/>
        </a:p>
      </dgm:t>
    </dgm:pt>
    <dgm:pt modelId="{E860D17C-2629-4D7C-8417-8BA25001F5C1}">
      <dgm:prSet phldrT="[Текст]"/>
      <dgm:spPr/>
      <dgm:t>
        <a:bodyPr/>
        <a:lstStyle/>
        <a:p>
          <a:r>
            <a:rPr lang="ru-RU" dirty="0" smtClean="0"/>
            <a:t>применять субарахноидальные дозы </a:t>
          </a:r>
          <a:r>
            <a:rPr lang="ru-RU" dirty="0" err="1" smtClean="0"/>
            <a:t>лидокаина</a:t>
          </a:r>
          <a:r>
            <a:rPr lang="ru-RU" dirty="0" smtClean="0"/>
            <a:t> выше 60 мг</a:t>
          </a:r>
          <a:endParaRPr lang="ru-RU" dirty="0"/>
        </a:p>
      </dgm:t>
    </dgm:pt>
    <dgm:pt modelId="{66400FC2-B5C5-4B98-A1B4-FD12E6F2C630}" type="parTrans" cxnId="{F6A6A94D-FC4B-4FDA-BAD4-F927EB9E6F9B}">
      <dgm:prSet/>
      <dgm:spPr/>
      <dgm:t>
        <a:bodyPr/>
        <a:lstStyle/>
        <a:p>
          <a:endParaRPr lang="ru-RU"/>
        </a:p>
      </dgm:t>
    </dgm:pt>
    <dgm:pt modelId="{0DDAF039-81F0-4AD4-B7C2-330504CA6111}" type="sibTrans" cxnId="{F6A6A94D-FC4B-4FDA-BAD4-F927EB9E6F9B}">
      <dgm:prSet/>
      <dgm:spPr/>
      <dgm:t>
        <a:bodyPr/>
        <a:lstStyle/>
        <a:p>
          <a:endParaRPr lang="ru-RU"/>
        </a:p>
      </dgm:t>
    </dgm:pt>
    <dgm:pt modelId="{A3CEC9AA-CC9C-4671-BEAE-ECD004658C1B}">
      <dgm:prSet phldrT="[Текст]"/>
      <dgm:spPr/>
      <dgm:t>
        <a:bodyPr/>
        <a:lstStyle/>
        <a:p>
          <a:r>
            <a:rPr lang="ru-RU" dirty="0" smtClean="0"/>
            <a:t>применять в качестве адъюванта адреналин</a:t>
          </a:r>
          <a:endParaRPr lang="ru-RU" dirty="0"/>
        </a:p>
      </dgm:t>
    </dgm:pt>
    <dgm:pt modelId="{8D16063B-A287-40A7-AE04-89B9B1736670}" type="parTrans" cxnId="{6C8BF9D6-42DD-45FA-ABD3-8AF09F982B0E}">
      <dgm:prSet/>
      <dgm:spPr/>
      <dgm:t>
        <a:bodyPr/>
        <a:lstStyle/>
        <a:p>
          <a:endParaRPr lang="ru-RU"/>
        </a:p>
      </dgm:t>
    </dgm:pt>
    <dgm:pt modelId="{85233073-6163-4B9A-808D-023ABCD8AA31}" type="sibTrans" cxnId="{6C8BF9D6-42DD-45FA-ABD3-8AF09F982B0E}">
      <dgm:prSet/>
      <dgm:spPr/>
      <dgm:t>
        <a:bodyPr/>
        <a:lstStyle/>
        <a:p>
          <a:endParaRPr lang="ru-RU"/>
        </a:p>
      </dgm:t>
    </dgm:pt>
    <dgm:pt modelId="{10152019-818B-4CCE-BDB0-0EA724634E0E}">
      <dgm:prSet phldrT="[Текст]" phldr="1"/>
      <dgm:spPr/>
      <dgm:t>
        <a:bodyPr/>
        <a:lstStyle/>
        <a:p>
          <a:endParaRPr lang="ru-RU"/>
        </a:p>
      </dgm:t>
    </dgm:pt>
    <dgm:pt modelId="{8C21328A-E127-41D6-821A-1EDACA64D1BC}" type="parTrans" cxnId="{721ECF3B-747C-4A8C-9C13-26A9497525A9}">
      <dgm:prSet/>
      <dgm:spPr/>
      <dgm:t>
        <a:bodyPr/>
        <a:lstStyle/>
        <a:p>
          <a:endParaRPr lang="ru-RU"/>
        </a:p>
      </dgm:t>
    </dgm:pt>
    <dgm:pt modelId="{92EE6346-CF0E-49B7-9449-650869AE1E9C}" type="sibTrans" cxnId="{721ECF3B-747C-4A8C-9C13-26A9497525A9}">
      <dgm:prSet/>
      <dgm:spPr/>
      <dgm:t>
        <a:bodyPr/>
        <a:lstStyle/>
        <a:p>
          <a:endParaRPr lang="ru-RU"/>
        </a:p>
      </dgm:t>
    </dgm:pt>
    <dgm:pt modelId="{91BDF7A8-A60B-4AE6-975F-8B9E65A393AF}">
      <dgm:prSet/>
      <dgm:spPr/>
      <dgm:t>
        <a:bodyPr/>
        <a:lstStyle/>
        <a:p>
          <a:r>
            <a:rPr lang="ru-RU" dirty="0" smtClean="0"/>
            <a:t>использовать для </a:t>
          </a:r>
          <a:r>
            <a:rPr lang="ru-RU" dirty="0" err="1" smtClean="0"/>
            <a:t>нейроаксиальной</a:t>
          </a:r>
          <a:r>
            <a:rPr lang="ru-RU" dirty="0" smtClean="0"/>
            <a:t> анестезии гипербарические растворы </a:t>
          </a:r>
          <a:r>
            <a:rPr lang="ru-RU" dirty="0" err="1" smtClean="0"/>
            <a:t>лидокаина</a:t>
          </a:r>
          <a:endParaRPr lang="ru-RU" dirty="0"/>
        </a:p>
      </dgm:t>
    </dgm:pt>
    <dgm:pt modelId="{696C6324-392B-4FC9-8A98-E4628BC8DA3E}" type="parTrans" cxnId="{60C25B57-1E67-49EC-AFF7-9D934355FD01}">
      <dgm:prSet/>
      <dgm:spPr/>
      <dgm:t>
        <a:bodyPr/>
        <a:lstStyle/>
        <a:p>
          <a:endParaRPr lang="ru-RU"/>
        </a:p>
      </dgm:t>
    </dgm:pt>
    <dgm:pt modelId="{3C524DA0-656D-4D76-9F5C-5C7AD6769646}" type="sibTrans" cxnId="{60C25B57-1E67-49EC-AFF7-9D934355FD01}">
      <dgm:prSet/>
      <dgm:spPr/>
      <dgm:t>
        <a:bodyPr/>
        <a:lstStyle/>
        <a:p>
          <a:endParaRPr lang="ru-RU"/>
        </a:p>
      </dgm:t>
    </dgm:pt>
    <dgm:pt modelId="{1396CD2D-37CB-4B16-844E-2779F148E74F}" type="pres">
      <dgm:prSet presAssocID="{EC3B6E7A-B46A-41C6-9F1D-06651D74B3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0CB63-DD70-4E3E-BBE5-F79C6AC2E6E6}" type="pres">
      <dgm:prSet presAssocID="{EC3B6E7A-B46A-41C6-9F1D-06651D74B396}" presName="matrix" presStyleCnt="0"/>
      <dgm:spPr/>
    </dgm:pt>
    <dgm:pt modelId="{ACA78FAD-51D2-4089-99DA-07950E1D7C61}" type="pres">
      <dgm:prSet presAssocID="{EC3B6E7A-B46A-41C6-9F1D-06651D74B396}" presName="tile1" presStyleLbl="node1" presStyleIdx="0" presStyleCnt="4" custLinFactNeighborX="-7087" custLinFactNeighborY="-77961"/>
      <dgm:spPr/>
      <dgm:t>
        <a:bodyPr/>
        <a:lstStyle/>
        <a:p>
          <a:endParaRPr lang="ru-RU"/>
        </a:p>
      </dgm:t>
    </dgm:pt>
    <dgm:pt modelId="{A4DAEC04-8AD9-4A16-80F9-476C0A1D854E}" type="pres">
      <dgm:prSet presAssocID="{EC3B6E7A-B46A-41C6-9F1D-06651D74B3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CDDD3-FA22-4846-AE5A-D966C996CF10}" type="pres">
      <dgm:prSet presAssocID="{EC3B6E7A-B46A-41C6-9F1D-06651D74B396}" presName="tile2" presStyleLbl="node1" presStyleIdx="1" presStyleCnt="4"/>
      <dgm:spPr/>
      <dgm:t>
        <a:bodyPr/>
        <a:lstStyle/>
        <a:p>
          <a:endParaRPr lang="ru-RU"/>
        </a:p>
      </dgm:t>
    </dgm:pt>
    <dgm:pt modelId="{085F7B06-0C25-49D2-BA26-37BBA3199D38}" type="pres">
      <dgm:prSet presAssocID="{EC3B6E7A-B46A-41C6-9F1D-06651D74B3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15DD3-427A-421F-A3DB-86370C149B7C}" type="pres">
      <dgm:prSet presAssocID="{EC3B6E7A-B46A-41C6-9F1D-06651D74B396}" presName="tile3" presStyleLbl="node1" presStyleIdx="2" presStyleCnt="4"/>
      <dgm:spPr/>
      <dgm:t>
        <a:bodyPr/>
        <a:lstStyle/>
        <a:p>
          <a:endParaRPr lang="ru-RU"/>
        </a:p>
      </dgm:t>
    </dgm:pt>
    <dgm:pt modelId="{664802EB-C335-4702-9AED-F6EA20EE6C37}" type="pres">
      <dgm:prSet presAssocID="{EC3B6E7A-B46A-41C6-9F1D-06651D74B3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16D44-64CB-4904-8AC3-681097E73D6F}" type="pres">
      <dgm:prSet presAssocID="{EC3B6E7A-B46A-41C6-9F1D-06651D74B396}" presName="tile4" presStyleLbl="node1" presStyleIdx="3" presStyleCnt="4"/>
      <dgm:spPr/>
      <dgm:t>
        <a:bodyPr/>
        <a:lstStyle/>
        <a:p>
          <a:endParaRPr lang="ru-RU"/>
        </a:p>
      </dgm:t>
    </dgm:pt>
    <dgm:pt modelId="{23514FA0-482F-4BE4-92DD-E9AE0A20C1D2}" type="pres">
      <dgm:prSet presAssocID="{EC3B6E7A-B46A-41C6-9F1D-06651D74B3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92388-90F8-4F6F-9D65-7D8BF3C1CAF5}" type="pres">
      <dgm:prSet presAssocID="{EC3B6E7A-B46A-41C6-9F1D-06651D74B39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6433F-FD59-4DFB-9D76-3B8A73F67271}" type="presOf" srcId="{91BDF7A8-A60B-4AE6-975F-8B9E65A393AF}" destId="{391CDDD3-FA22-4846-AE5A-D966C996CF10}" srcOrd="0" destOrd="0" presId="urn:microsoft.com/office/officeart/2005/8/layout/matrix1"/>
    <dgm:cxn modelId="{3C9044A0-E4DA-4404-AD8E-DF67508121BF}" srcId="{71AE1552-C754-46A7-83C0-4E0B85DE867A}" destId="{1F4B3CB7-FF85-408C-85BE-80BDF6AF35AC}" srcOrd="0" destOrd="0" parTransId="{3C3BB296-AD19-4DEA-922A-94F5F0CB7B6D}" sibTransId="{99CE9B39-D3D8-4ECE-ADE8-544A8117974D}"/>
    <dgm:cxn modelId="{6C8BF9D6-42DD-45FA-ABD3-8AF09F982B0E}" srcId="{71AE1552-C754-46A7-83C0-4E0B85DE867A}" destId="{A3CEC9AA-CC9C-4671-BEAE-ECD004658C1B}" srcOrd="3" destOrd="0" parTransId="{8D16063B-A287-40A7-AE04-89B9B1736670}" sibTransId="{85233073-6163-4B9A-808D-023ABCD8AA31}"/>
    <dgm:cxn modelId="{31DE10E9-1DD6-4CD4-A27C-F3D39B936E6B}" type="presOf" srcId="{91BDF7A8-A60B-4AE6-975F-8B9E65A393AF}" destId="{085F7B06-0C25-49D2-BA26-37BBA3199D38}" srcOrd="1" destOrd="0" presId="urn:microsoft.com/office/officeart/2005/8/layout/matrix1"/>
    <dgm:cxn modelId="{22BF91EF-85C5-47FE-B215-40355B6C381D}" type="presOf" srcId="{71AE1552-C754-46A7-83C0-4E0B85DE867A}" destId="{55192388-90F8-4F6F-9D65-7D8BF3C1CAF5}" srcOrd="0" destOrd="0" presId="urn:microsoft.com/office/officeart/2005/8/layout/matrix1"/>
    <dgm:cxn modelId="{21DFA893-84E9-4E2E-8269-3536E6C0FF12}" type="presOf" srcId="{1F4B3CB7-FF85-408C-85BE-80BDF6AF35AC}" destId="{A4DAEC04-8AD9-4A16-80F9-476C0A1D854E}" srcOrd="1" destOrd="0" presId="urn:microsoft.com/office/officeart/2005/8/layout/matrix1"/>
    <dgm:cxn modelId="{B2FC2FF3-C31F-4016-9953-311282038471}" type="presOf" srcId="{A3CEC9AA-CC9C-4671-BEAE-ECD004658C1B}" destId="{23514FA0-482F-4BE4-92DD-E9AE0A20C1D2}" srcOrd="1" destOrd="0" presId="urn:microsoft.com/office/officeart/2005/8/layout/matrix1"/>
    <dgm:cxn modelId="{19CFDA45-D970-496A-8E74-5DB6CF2B645B}" type="presOf" srcId="{E860D17C-2629-4D7C-8417-8BA25001F5C1}" destId="{664802EB-C335-4702-9AED-F6EA20EE6C37}" srcOrd="1" destOrd="0" presId="urn:microsoft.com/office/officeart/2005/8/layout/matrix1"/>
    <dgm:cxn modelId="{DC5CBF47-7F9C-433A-8767-3E3CB184B793}" type="presOf" srcId="{EC3B6E7A-B46A-41C6-9F1D-06651D74B396}" destId="{1396CD2D-37CB-4B16-844E-2779F148E74F}" srcOrd="0" destOrd="0" presId="urn:microsoft.com/office/officeart/2005/8/layout/matrix1"/>
    <dgm:cxn modelId="{721ECF3B-747C-4A8C-9C13-26A9497525A9}" srcId="{71AE1552-C754-46A7-83C0-4E0B85DE867A}" destId="{10152019-818B-4CCE-BDB0-0EA724634E0E}" srcOrd="4" destOrd="0" parTransId="{8C21328A-E127-41D6-821A-1EDACA64D1BC}" sibTransId="{92EE6346-CF0E-49B7-9449-650869AE1E9C}"/>
    <dgm:cxn modelId="{E9714934-B8A6-4090-B285-1B3C2FE0F40C}" type="presOf" srcId="{1F4B3CB7-FF85-408C-85BE-80BDF6AF35AC}" destId="{ACA78FAD-51D2-4089-99DA-07950E1D7C61}" srcOrd="0" destOrd="0" presId="urn:microsoft.com/office/officeart/2005/8/layout/matrix1"/>
    <dgm:cxn modelId="{08A8F33E-3135-4EE2-AC32-C5903589D50C}" srcId="{EC3B6E7A-B46A-41C6-9F1D-06651D74B396}" destId="{71AE1552-C754-46A7-83C0-4E0B85DE867A}" srcOrd="0" destOrd="0" parTransId="{75134C74-7E07-48B5-9D7D-298E6875FFBC}" sibTransId="{E9B5E0E0-0873-448D-8DF8-7D333CF4F9FF}"/>
    <dgm:cxn modelId="{B8479D39-03AD-4486-B282-63DA67121FA2}" type="presOf" srcId="{A3CEC9AA-CC9C-4671-BEAE-ECD004658C1B}" destId="{A1F16D44-64CB-4904-8AC3-681097E73D6F}" srcOrd="0" destOrd="0" presId="urn:microsoft.com/office/officeart/2005/8/layout/matrix1"/>
    <dgm:cxn modelId="{D5729A57-EDB6-4E58-A5CD-6D3DE46DE4FC}" type="presOf" srcId="{E860D17C-2629-4D7C-8417-8BA25001F5C1}" destId="{7E615DD3-427A-421F-A3DB-86370C149B7C}" srcOrd="0" destOrd="0" presId="urn:microsoft.com/office/officeart/2005/8/layout/matrix1"/>
    <dgm:cxn modelId="{60C25B57-1E67-49EC-AFF7-9D934355FD01}" srcId="{71AE1552-C754-46A7-83C0-4E0B85DE867A}" destId="{91BDF7A8-A60B-4AE6-975F-8B9E65A393AF}" srcOrd="1" destOrd="0" parTransId="{696C6324-392B-4FC9-8A98-E4628BC8DA3E}" sibTransId="{3C524DA0-656D-4D76-9F5C-5C7AD6769646}"/>
    <dgm:cxn modelId="{F6A6A94D-FC4B-4FDA-BAD4-F927EB9E6F9B}" srcId="{71AE1552-C754-46A7-83C0-4E0B85DE867A}" destId="{E860D17C-2629-4D7C-8417-8BA25001F5C1}" srcOrd="2" destOrd="0" parTransId="{66400FC2-B5C5-4B98-A1B4-FD12E6F2C630}" sibTransId="{0DDAF039-81F0-4AD4-B7C2-330504CA6111}"/>
    <dgm:cxn modelId="{E17FC6FC-67D1-4FE8-BE6B-B15143EB4294}" type="presParOf" srcId="{1396CD2D-37CB-4B16-844E-2779F148E74F}" destId="{1F20CB63-DD70-4E3E-BBE5-F79C6AC2E6E6}" srcOrd="0" destOrd="0" presId="urn:microsoft.com/office/officeart/2005/8/layout/matrix1"/>
    <dgm:cxn modelId="{155A3FBB-385A-491A-BEA8-C27F4B8CDA84}" type="presParOf" srcId="{1F20CB63-DD70-4E3E-BBE5-F79C6AC2E6E6}" destId="{ACA78FAD-51D2-4089-99DA-07950E1D7C61}" srcOrd="0" destOrd="0" presId="urn:microsoft.com/office/officeart/2005/8/layout/matrix1"/>
    <dgm:cxn modelId="{CC818CC3-EB61-401F-B2EA-7B6547A812C9}" type="presParOf" srcId="{1F20CB63-DD70-4E3E-BBE5-F79C6AC2E6E6}" destId="{A4DAEC04-8AD9-4A16-80F9-476C0A1D854E}" srcOrd="1" destOrd="0" presId="urn:microsoft.com/office/officeart/2005/8/layout/matrix1"/>
    <dgm:cxn modelId="{43F66DCD-2356-48FE-93F1-37A5289E69F9}" type="presParOf" srcId="{1F20CB63-DD70-4E3E-BBE5-F79C6AC2E6E6}" destId="{391CDDD3-FA22-4846-AE5A-D966C996CF10}" srcOrd="2" destOrd="0" presId="urn:microsoft.com/office/officeart/2005/8/layout/matrix1"/>
    <dgm:cxn modelId="{F03000FB-DF8E-4C79-BDD1-0C93BD7E3D97}" type="presParOf" srcId="{1F20CB63-DD70-4E3E-BBE5-F79C6AC2E6E6}" destId="{085F7B06-0C25-49D2-BA26-37BBA3199D38}" srcOrd="3" destOrd="0" presId="urn:microsoft.com/office/officeart/2005/8/layout/matrix1"/>
    <dgm:cxn modelId="{2F387259-1351-4B36-8E3E-FBF6DE765665}" type="presParOf" srcId="{1F20CB63-DD70-4E3E-BBE5-F79C6AC2E6E6}" destId="{7E615DD3-427A-421F-A3DB-86370C149B7C}" srcOrd="4" destOrd="0" presId="urn:microsoft.com/office/officeart/2005/8/layout/matrix1"/>
    <dgm:cxn modelId="{62A453B3-8BA7-4C74-BB7F-D46B9E82D4FF}" type="presParOf" srcId="{1F20CB63-DD70-4E3E-BBE5-F79C6AC2E6E6}" destId="{664802EB-C335-4702-9AED-F6EA20EE6C37}" srcOrd="5" destOrd="0" presId="urn:microsoft.com/office/officeart/2005/8/layout/matrix1"/>
    <dgm:cxn modelId="{2F59F763-C6E0-43CA-ACD3-8A5B77CB2C65}" type="presParOf" srcId="{1F20CB63-DD70-4E3E-BBE5-F79C6AC2E6E6}" destId="{A1F16D44-64CB-4904-8AC3-681097E73D6F}" srcOrd="6" destOrd="0" presId="urn:microsoft.com/office/officeart/2005/8/layout/matrix1"/>
    <dgm:cxn modelId="{4797B239-F26C-40E1-A960-F8CF64E45275}" type="presParOf" srcId="{1F20CB63-DD70-4E3E-BBE5-F79C6AC2E6E6}" destId="{23514FA0-482F-4BE4-92DD-E9AE0A20C1D2}" srcOrd="7" destOrd="0" presId="urn:microsoft.com/office/officeart/2005/8/layout/matrix1"/>
    <dgm:cxn modelId="{D596C8F0-253C-489E-9E58-F06E22B5EB31}" type="presParOf" srcId="{1396CD2D-37CB-4B16-844E-2779F148E74F}" destId="{55192388-90F8-4F6F-9D65-7D8BF3C1CAF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F98FFB-03B9-4C9D-8934-4FA3175F67C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287B06-6F3F-4870-AE0E-223933F9FB34}">
      <dgm:prSet phldrT="[Текст]" custT="1"/>
      <dgm:spPr/>
      <dgm:t>
        <a:bodyPr/>
        <a:lstStyle/>
        <a:p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Появляется боль в спине или позвоночнике, которая усиливается при перкуссии </a:t>
          </a:r>
          <a:endParaRPr lang="ru-RU" sz="1800" dirty="0"/>
        </a:p>
      </dgm:t>
    </dgm:pt>
    <dgm:pt modelId="{7A16A524-6291-4C83-AA20-19E692AF507B}" type="parTrans" cxnId="{4374B98D-07D1-4BCE-BFC9-39C4057E0EEE}">
      <dgm:prSet/>
      <dgm:spPr/>
      <dgm:t>
        <a:bodyPr/>
        <a:lstStyle/>
        <a:p>
          <a:endParaRPr lang="ru-RU"/>
        </a:p>
      </dgm:t>
    </dgm:pt>
    <dgm:pt modelId="{98943C1E-E4E6-407E-97E1-906CB6F763C7}" type="sibTrans" cxnId="{4374B98D-07D1-4BCE-BFC9-39C4057E0EEE}">
      <dgm:prSet/>
      <dgm:spPr/>
      <dgm:t>
        <a:bodyPr/>
        <a:lstStyle/>
        <a:p>
          <a:endParaRPr lang="ru-RU"/>
        </a:p>
      </dgm:t>
    </dgm:pt>
    <dgm:pt modelId="{992098E3-1BB5-4F56-A619-CD181CBB246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Двигательные и чувствительные нарушения, дисфункция сфинктеров</a:t>
          </a:r>
          <a:endParaRPr lang="ru-RU" sz="1800" smtClean="0"/>
        </a:p>
        <a:p>
          <a:endParaRPr lang="ru-RU" sz="1800" dirty="0"/>
        </a:p>
      </dgm:t>
    </dgm:pt>
    <dgm:pt modelId="{045C021D-055B-48FB-9F6E-2146A786F92D}" type="parTrans" cxnId="{020A408D-15DC-47D7-B4C4-5292818E6E2E}">
      <dgm:prSet/>
      <dgm:spPr/>
      <dgm:t>
        <a:bodyPr/>
        <a:lstStyle/>
        <a:p>
          <a:endParaRPr lang="ru-RU"/>
        </a:p>
      </dgm:t>
    </dgm:pt>
    <dgm:pt modelId="{3429A621-B737-42A9-B80D-0E3B7E99A532}" type="sibTrans" cxnId="{020A408D-15DC-47D7-B4C4-5292818E6E2E}">
      <dgm:prSet/>
      <dgm:spPr/>
      <dgm:t>
        <a:bodyPr/>
        <a:lstStyle/>
        <a:p>
          <a:endParaRPr lang="ru-RU"/>
        </a:p>
      </dgm:t>
    </dgm:pt>
    <dgm:pt modelId="{26CE1594-AE15-4781-9633-6770397F0906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Параплегия.</a:t>
          </a:r>
        </a:p>
        <a:p>
          <a:endParaRPr lang="ru-RU" dirty="0"/>
        </a:p>
      </dgm:t>
    </dgm:pt>
    <dgm:pt modelId="{9A8C216B-0A43-4190-B3C0-D7D6BC9A8CA0}" type="parTrans" cxnId="{4B7685A0-1EC7-4B88-9D22-899AF1B3F191}">
      <dgm:prSet/>
      <dgm:spPr/>
      <dgm:t>
        <a:bodyPr/>
        <a:lstStyle/>
        <a:p>
          <a:endParaRPr lang="ru-RU"/>
        </a:p>
      </dgm:t>
    </dgm:pt>
    <dgm:pt modelId="{3BE873C9-A473-433E-9B9A-574D65D7D44F}" type="sibTrans" cxnId="{4B7685A0-1EC7-4B88-9D22-899AF1B3F191}">
      <dgm:prSet/>
      <dgm:spPr/>
      <dgm:t>
        <a:bodyPr/>
        <a:lstStyle/>
        <a:p>
          <a:endParaRPr lang="ru-RU"/>
        </a:p>
      </dgm:t>
    </dgm:pt>
    <dgm:pt modelId="{04688DBC-6A40-4B68-AFB8-086DCC69ED98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Появляется корешковая боль</a:t>
          </a:r>
        </a:p>
        <a:p>
          <a:endParaRPr lang="ru-RU" sz="1800" dirty="0"/>
        </a:p>
      </dgm:t>
    </dgm:pt>
    <dgm:pt modelId="{FB6F9CDD-F822-4E4F-BD76-67A6112B19EE}" type="sibTrans" cxnId="{6508FBB6-4E1B-4B1E-87B4-A36E1FCA8A41}">
      <dgm:prSet/>
      <dgm:spPr/>
      <dgm:t>
        <a:bodyPr/>
        <a:lstStyle/>
        <a:p>
          <a:endParaRPr lang="ru-RU"/>
        </a:p>
      </dgm:t>
    </dgm:pt>
    <dgm:pt modelId="{30CE6934-BCBA-4857-8DB3-BC72F75909F9}" type="parTrans" cxnId="{6508FBB6-4E1B-4B1E-87B4-A36E1FCA8A41}">
      <dgm:prSet/>
      <dgm:spPr/>
      <dgm:t>
        <a:bodyPr/>
        <a:lstStyle/>
        <a:p>
          <a:endParaRPr lang="ru-RU"/>
        </a:p>
      </dgm:t>
    </dgm:pt>
    <dgm:pt modelId="{FF96319D-271E-4B99-B16A-83ABC1308E9C}">
      <dgm:prSet phldrT="[Текст]" custT="1"/>
      <dgm:spPr/>
      <dgm:t>
        <a:bodyPr/>
        <a:lstStyle/>
        <a:p>
          <a:endParaRPr lang="ru-RU" sz="1800" dirty="0"/>
        </a:p>
      </dgm:t>
    </dgm:pt>
    <dgm:pt modelId="{9076ED31-BB3A-4773-8513-5E2636C00409}" type="parTrans" cxnId="{0A03AAF5-441C-466D-A655-F6335FCABB85}">
      <dgm:prSet/>
      <dgm:spPr/>
      <dgm:t>
        <a:bodyPr/>
        <a:lstStyle/>
        <a:p>
          <a:endParaRPr lang="ru-RU"/>
        </a:p>
      </dgm:t>
    </dgm:pt>
    <dgm:pt modelId="{D2BE6521-6D36-4965-9A61-A14B96F241FC}" type="sibTrans" cxnId="{0A03AAF5-441C-466D-A655-F6335FCABB85}">
      <dgm:prSet/>
      <dgm:spPr/>
      <dgm:t>
        <a:bodyPr/>
        <a:lstStyle/>
        <a:p>
          <a:endParaRPr lang="ru-RU"/>
        </a:p>
      </dgm:t>
    </dgm:pt>
    <dgm:pt modelId="{B4DD816C-E076-413B-A239-0F098F491369}" type="pres">
      <dgm:prSet presAssocID="{48F98FFB-03B9-4C9D-8934-4FA3175F67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C9A7F-A07B-475D-ADD4-5ACFCEB7E1FF}" type="pres">
      <dgm:prSet presAssocID="{48F98FFB-03B9-4C9D-8934-4FA3175F67CC}" presName="dummyMaxCanvas" presStyleCnt="0">
        <dgm:presLayoutVars/>
      </dgm:prSet>
      <dgm:spPr/>
    </dgm:pt>
    <dgm:pt modelId="{19018368-3C77-49AC-A9C2-F430D903FA7A}" type="pres">
      <dgm:prSet presAssocID="{48F98FFB-03B9-4C9D-8934-4FA3175F67C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7A215-2BD9-4E2D-82B9-A1152908456B}" type="pres">
      <dgm:prSet presAssocID="{48F98FFB-03B9-4C9D-8934-4FA3175F67C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B941-20C0-42F4-A5FD-6C9D972A1444}" type="pres">
      <dgm:prSet presAssocID="{48F98FFB-03B9-4C9D-8934-4FA3175F67C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66A14-CB31-4B07-A0EE-EDEBB5722986}" type="pres">
      <dgm:prSet presAssocID="{48F98FFB-03B9-4C9D-8934-4FA3175F67C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9F890-B947-4EDC-A6DF-C210F3C411D3}" type="pres">
      <dgm:prSet presAssocID="{48F98FFB-03B9-4C9D-8934-4FA3175F67C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661BC-46CB-472D-B886-16878F7EBA6B}" type="pres">
      <dgm:prSet presAssocID="{48F98FFB-03B9-4C9D-8934-4FA3175F67C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62833-B239-4773-9A76-DE439246E76E}" type="pres">
      <dgm:prSet presAssocID="{48F98FFB-03B9-4C9D-8934-4FA3175F67C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1BC27-54FE-47D6-9864-040E57D8D9D9}" type="pres">
      <dgm:prSet presAssocID="{48F98FFB-03B9-4C9D-8934-4FA3175F67C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9D600-64D8-4282-B8FC-2F6B82450BC9}" type="pres">
      <dgm:prSet presAssocID="{48F98FFB-03B9-4C9D-8934-4FA3175F67C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94633-8FE4-49AC-B880-0566ED74C087}" type="pres">
      <dgm:prSet presAssocID="{48F98FFB-03B9-4C9D-8934-4FA3175F67C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14A7B-3189-4E04-8F3E-07AE7C9E77EC}" type="pres">
      <dgm:prSet presAssocID="{48F98FFB-03B9-4C9D-8934-4FA3175F67C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E625C-D88D-4329-8163-0900A91274E5}" type="presOf" srcId="{26CE1594-AE15-4781-9633-6770397F0906}" destId="{99E66A14-CB31-4B07-A0EE-EDEBB5722986}" srcOrd="0" destOrd="0" presId="urn:microsoft.com/office/officeart/2005/8/layout/vProcess5"/>
    <dgm:cxn modelId="{610EE819-1507-48A6-B72A-C59AAC0B59D7}" type="presOf" srcId="{FB6F9CDD-F822-4E4F-BD76-67A6112B19EE}" destId="{3AD661BC-46CB-472D-B886-16878F7EBA6B}" srcOrd="0" destOrd="0" presId="urn:microsoft.com/office/officeart/2005/8/layout/vProcess5"/>
    <dgm:cxn modelId="{020A408D-15DC-47D7-B4C4-5292818E6E2E}" srcId="{48F98FFB-03B9-4C9D-8934-4FA3175F67CC}" destId="{992098E3-1BB5-4F56-A619-CD181CBB2469}" srcOrd="2" destOrd="0" parTransId="{045C021D-055B-48FB-9F6E-2146A786F92D}" sibTransId="{3429A621-B737-42A9-B80D-0E3B7E99A532}"/>
    <dgm:cxn modelId="{D3FB3457-4B44-4DD0-8623-EFB266CE8A60}" type="presOf" srcId="{D6287B06-6F3F-4870-AE0E-223933F9FB34}" destId="{ECE1BC27-54FE-47D6-9864-040E57D8D9D9}" srcOrd="1" destOrd="0" presId="urn:microsoft.com/office/officeart/2005/8/layout/vProcess5"/>
    <dgm:cxn modelId="{4B7685A0-1EC7-4B88-9D22-899AF1B3F191}" srcId="{48F98FFB-03B9-4C9D-8934-4FA3175F67CC}" destId="{26CE1594-AE15-4781-9633-6770397F0906}" srcOrd="3" destOrd="0" parTransId="{9A8C216B-0A43-4190-B3C0-D7D6BC9A8CA0}" sibTransId="{3BE873C9-A473-433E-9B9A-574D65D7D44F}"/>
    <dgm:cxn modelId="{D7D3BA43-1AF8-44D2-8907-42D0B619543F}" type="presOf" srcId="{FF96319D-271E-4B99-B16A-83ABC1308E9C}" destId="{19018368-3C77-49AC-A9C2-F430D903FA7A}" srcOrd="0" destOrd="1" presId="urn:microsoft.com/office/officeart/2005/8/layout/vProcess5"/>
    <dgm:cxn modelId="{6508FBB6-4E1B-4B1E-87B4-A36E1FCA8A41}" srcId="{48F98FFB-03B9-4C9D-8934-4FA3175F67CC}" destId="{04688DBC-6A40-4B68-AFB8-086DCC69ED98}" srcOrd="1" destOrd="0" parTransId="{30CE6934-BCBA-4857-8DB3-BC72F75909F9}" sibTransId="{FB6F9CDD-F822-4E4F-BD76-67A6112B19EE}"/>
    <dgm:cxn modelId="{4374B98D-07D1-4BCE-BFC9-39C4057E0EEE}" srcId="{48F98FFB-03B9-4C9D-8934-4FA3175F67CC}" destId="{D6287B06-6F3F-4870-AE0E-223933F9FB34}" srcOrd="0" destOrd="0" parTransId="{7A16A524-6291-4C83-AA20-19E692AF507B}" sibTransId="{98943C1E-E4E6-407E-97E1-906CB6F763C7}"/>
    <dgm:cxn modelId="{125ED911-B543-4F40-B4C2-695171B6D717}" type="presOf" srcId="{04688DBC-6A40-4B68-AFB8-086DCC69ED98}" destId="{0D67A215-2BD9-4E2D-82B9-A1152908456B}" srcOrd="0" destOrd="0" presId="urn:microsoft.com/office/officeart/2005/8/layout/vProcess5"/>
    <dgm:cxn modelId="{0A03AAF5-441C-466D-A655-F6335FCABB85}" srcId="{D6287B06-6F3F-4870-AE0E-223933F9FB34}" destId="{FF96319D-271E-4B99-B16A-83ABC1308E9C}" srcOrd="0" destOrd="0" parTransId="{9076ED31-BB3A-4773-8513-5E2636C00409}" sibTransId="{D2BE6521-6D36-4965-9A61-A14B96F241FC}"/>
    <dgm:cxn modelId="{B2E52D1E-5EAB-454C-85CC-A954E0D553C8}" type="presOf" srcId="{26CE1594-AE15-4781-9633-6770397F0906}" destId="{ABE14A7B-3189-4E04-8F3E-07AE7C9E77EC}" srcOrd="1" destOrd="0" presId="urn:microsoft.com/office/officeart/2005/8/layout/vProcess5"/>
    <dgm:cxn modelId="{6B664206-5BD6-46B7-A281-4CD7E3239512}" type="presOf" srcId="{98943C1E-E4E6-407E-97E1-906CB6F763C7}" destId="{5679F890-B947-4EDC-A6DF-C210F3C411D3}" srcOrd="0" destOrd="0" presId="urn:microsoft.com/office/officeart/2005/8/layout/vProcess5"/>
    <dgm:cxn modelId="{3B5BAC9F-E8C9-498A-A5F8-40F44663B328}" type="presOf" srcId="{D6287B06-6F3F-4870-AE0E-223933F9FB34}" destId="{19018368-3C77-49AC-A9C2-F430D903FA7A}" srcOrd="0" destOrd="0" presId="urn:microsoft.com/office/officeart/2005/8/layout/vProcess5"/>
    <dgm:cxn modelId="{BD4F96C7-C638-4B7C-8F1A-B60B205C68BC}" type="presOf" srcId="{48F98FFB-03B9-4C9D-8934-4FA3175F67CC}" destId="{B4DD816C-E076-413B-A239-0F098F491369}" srcOrd="0" destOrd="0" presId="urn:microsoft.com/office/officeart/2005/8/layout/vProcess5"/>
    <dgm:cxn modelId="{A7F187F5-6690-46BA-A748-CDE2154FE0A2}" type="presOf" srcId="{992098E3-1BB5-4F56-A619-CD181CBB2469}" destId="{3D35B941-20C0-42F4-A5FD-6C9D972A1444}" srcOrd="0" destOrd="0" presId="urn:microsoft.com/office/officeart/2005/8/layout/vProcess5"/>
    <dgm:cxn modelId="{F178C274-6EBC-4CAA-A9D8-78DE2909A92C}" type="presOf" srcId="{992098E3-1BB5-4F56-A619-CD181CBB2469}" destId="{BB394633-8FE4-49AC-B880-0566ED74C087}" srcOrd="1" destOrd="0" presId="urn:microsoft.com/office/officeart/2005/8/layout/vProcess5"/>
    <dgm:cxn modelId="{A593AAE2-370A-45F2-B688-2E011183CF5E}" type="presOf" srcId="{FF96319D-271E-4B99-B16A-83ABC1308E9C}" destId="{ECE1BC27-54FE-47D6-9864-040E57D8D9D9}" srcOrd="1" destOrd="1" presId="urn:microsoft.com/office/officeart/2005/8/layout/vProcess5"/>
    <dgm:cxn modelId="{85C9D0F8-0DFB-4077-9DC7-587165DA713E}" type="presOf" srcId="{3429A621-B737-42A9-B80D-0E3B7E99A532}" destId="{8EA62833-B239-4773-9A76-DE439246E76E}" srcOrd="0" destOrd="0" presId="urn:microsoft.com/office/officeart/2005/8/layout/vProcess5"/>
    <dgm:cxn modelId="{C0E06D80-8139-45CA-B680-62FAB0766A02}" type="presOf" srcId="{04688DBC-6A40-4B68-AFB8-086DCC69ED98}" destId="{CC19D600-64D8-4282-B8FC-2F6B82450BC9}" srcOrd="1" destOrd="0" presId="urn:microsoft.com/office/officeart/2005/8/layout/vProcess5"/>
    <dgm:cxn modelId="{5B1EDB19-B1DB-4734-853E-D5D3D15C7B58}" type="presParOf" srcId="{B4DD816C-E076-413B-A239-0F098F491369}" destId="{1DDC9A7F-A07B-475D-ADD4-5ACFCEB7E1FF}" srcOrd="0" destOrd="0" presId="urn:microsoft.com/office/officeart/2005/8/layout/vProcess5"/>
    <dgm:cxn modelId="{FEFF27F6-489C-41F7-8095-E4014B47154F}" type="presParOf" srcId="{B4DD816C-E076-413B-A239-0F098F491369}" destId="{19018368-3C77-49AC-A9C2-F430D903FA7A}" srcOrd="1" destOrd="0" presId="urn:microsoft.com/office/officeart/2005/8/layout/vProcess5"/>
    <dgm:cxn modelId="{89ACB409-E36F-43D5-B919-C3BD7E89F35D}" type="presParOf" srcId="{B4DD816C-E076-413B-A239-0F098F491369}" destId="{0D67A215-2BD9-4E2D-82B9-A1152908456B}" srcOrd="2" destOrd="0" presId="urn:microsoft.com/office/officeart/2005/8/layout/vProcess5"/>
    <dgm:cxn modelId="{533D4CB9-96BF-4BB5-A022-C76340467355}" type="presParOf" srcId="{B4DD816C-E076-413B-A239-0F098F491369}" destId="{3D35B941-20C0-42F4-A5FD-6C9D972A1444}" srcOrd="3" destOrd="0" presId="urn:microsoft.com/office/officeart/2005/8/layout/vProcess5"/>
    <dgm:cxn modelId="{8D32584B-5491-4404-A13A-84DF2F339B84}" type="presParOf" srcId="{B4DD816C-E076-413B-A239-0F098F491369}" destId="{99E66A14-CB31-4B07-A0EE-EDEBB5722986}" srcOrd="4" destOrd="0" presId="urn:microsoft.com/office/officeart/2005/8/layout/vProcess5"/>
    <dgm:cxn modelId="{CB2BCEBF-30ED-4F4C-BBB3-44A8094B5575}" type="presParOf" srcId="{B4DD816C-E076-413B-A239-0F098F491369}" destId="{5679F890-B947-4EDC-A6DF-C210F3C411D3}" srcOrd="5" destOrd="0" presId="urn:microsoft.com/office/officeart/2005/8/layout/vProcess5"/>
    <dgm:cxn modelId="{2BFF2789-6BA8-4C67-91C7-1F390CDB8049}" type="presParOf" srcId="{B4DD816C-E076-413B-A239-0F098F491369}" destId="{3AD661BC-46CB-472D-B886-16878F7EBA6B}" srcOrd="6" destOrd="0" presId="urn:microsoft.com/office/officeart/2005/8/layout/vProcess5"/>
    <dgm:cxn modelId="{7E8FB7D5-463E-481A-AAD7-5D60E9DB67C0}" type="presParOf" srcId="{B4DD816C-E076-413B-A239-0F098F491369}" destId="{8EA62833-B239-4773-9A76-DE439246E76E}" srcOrd="7" destOrd="0" presId="urn:microsoft.com/office/officeart/2005/8/layout/vProcess5"/>
    <dgm:cxn modelId="{FD767752-65A5-4D5C-A0A9-414120AEAD5C}" type="presParOf" srcId="{B4DD816C-E076-413B-A239-0F098F491369}" destId="{ECE1BC27-54FE-47D6-9864-040E57D8D9D9}" srcOrd="8" destOrd="0" presId="urn:microsoft.com/office/officeart/2005/8/layout/vProcess5"/>
    <dgm:cxn modelId="{AD81B89A-3904-49CC-AB36-E47987A67F1A}" type="presParOf" srcId="{B4DD816C-E076-413B-A239-0F098F491369}" destId="{CC19D600-64D8-4282-B8FC-2F6B82450BC9}" srcOrd="9" destOrd="0" presId="urn:microsoft.com/office/officeart/2005/8/layout/vProcess5"/>
    <dgm:cxn modelId="{99487B3E-57C2-44CF-8F1B-988F25A5D735}" type="presParOf" srcId="{B4DD816C-E076-413B-A239-0F098F491369}" destId="{BB394633-8FE4-49AC-B880-0566ED74C087}" srcOrd="10" destOrd="0" presId="urn:microsoft.com/office/officeart/2005/8/layout/vProcess5"/>
    <dgm:cxn modelId="{75EB49E2-2F44-455C-BBC7-26E6117D4062}" type="presParOf" srcId="{B4DD816C-E076-413B-A239-0F098F491369}" destId="{ABE14A7B-3189-4E04-8F3E-07AE7C9E77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FBD64-E260-44B8-935C-4AE9624B1407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F7AEE-3BBE-4ED1-BB8A-04284B0BAF43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спинномозговую анестезию</a:t>
          </a:r>
        </a:p>
        <a:p>
          <a:pPr>
            <a:spcBef>
              <a:spcPct val="0"/>
            </a:spcBef>
          </a:pPr>
          <a:endParaRPr lang="ru-RU" dirty="0"/>
        </a:p>
      </dsp:txBody>
      <dsp:txXfrm>
        <a:off x="304800" y="6459"/>
        <a:ext cx="4267200" cy="915120"/>
      </dsp:txXfrm>
    </dsp:sp>
    <dsp:sp modelId="{FE5417F5-E90F-42FB-AF51-939409CA3D1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E95A-E70F-406F-9BEB-006B8C7EC48A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каудальную анестезию</a:t>
          </a:r>
        </a:p>
        <a:p>
          <a:pPr>
            <a:spcBef>
              <a:spcPct val="0"/>
            </a:spcBef>
          </a:pPr>
          <a:endParaRPr lang="ru-RU" dirty="0"/>
        </a:p>
      </dsp:txBody>
      <dsp:txXfrm>
        <a:off x="304800" y="1412619"/>
        <a:ext cx="4267200" cy="915120"/>
      </dsp:txXfrm>
    </dsp:sp>
    <dsp:sp modelId="{32E3E530-75FA-4C2D-B916-52F3BE3FF38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B1C58-3F93-4EB6-9A18-B163835E7A88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0" i="0" u="none" strike="noStrike" kern="1200" cap="none" spc="0" normalizeH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эпидуральную анестезию</a:t>
          </a:r>
        </a:p>
        <a:p>
          <a:pPr>
            <a:spcBef>
              <a:spcPct val="0"/>
            </a:spcBef>
          </a:pPr>
          <a:endParaRPr lang="ru-RU" dirty="0"/>
        </a:p>
      </dsp:txBody>
      <dsp:txXfrm>
        <a:off x="304800" y="2818780"/>
        <a:ext cx="426720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2559E-44A8-4624-9002-044A20DCDE17}">
      <dsp:nvSpPr>
        <dsp:cNvPr id="0" name=""/>
        <dsp:cNvSpPr/>
      </dsp:nvSpPr>
      <dsp:spPr>
        <a:xfrm>
          <a:off x="2183171" y="2645781"/>
          <a:ext cx="2044310" cy="20443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РВОТА</a:t>
          </a:r>
          <a:endParaRPr lang="ru-RU" sz="4000" kern="1200" dirty="0"/>
        </a:p>
      </dsp:txBody>
      <dsp:txXfrm>
        <a:off x="2183171" y="2645781"/>
        <a:ext cx="2044310" cy="2044310"/>
      </dsp:txXfrm>
    </dsp:sp>
    <dsp:sp modelId="{EFD06BAF-9046-4130-B439-8C903ED5EA55}">
      <dsp:nvSpPr>
        <dsp:cNvPr id="0" name=""/>
        <dsp:cNvSpPr/>
      </dsp:nvSpPr>
      <dsp:spPr>
        <a:xfrm rot="12900000">
          <a:off x="793154" y="2263592"/>
          <a:ext cx="1645201" cy="58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0E47D-FEEB-4E77-9428-B123C5D39729}">
      <dsp:nvSpPr>
        <dsp:cNvPr id="0" name=""/>
        <dsp:cNvSpPr/>
      </dsp:nvSpPr>
      <dsp:spPr>
        <a:xfrm>
          <a:off x="-29127" y="1306244"/>
          <a:ext cx="1942095" cy="1553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Артериальная гипотония</a:t>
          </a:r>
          <a:endParaRPr lang="ru-RU" sz="2000" kern="1200" dirty="0"/>
        </a:p>
      </dsp:txBody>
      <dsp:txXfrm>
        <a:off x="-29127" y="1306244"/>
        <a:ext cx="1942095" cy="1553676"/>
      </dsp:txXfrm>
    </dsp:sp>
    <dsp:sp modelId="{34FA5F59-68DE-4EB3-B40A-46D8EFBF121C}">
      <dsp:nvSpPr>
        <dsp:cNvPr id="0" name=""/>
        <dsp:cNvSpPr/>
      </dsp:nvSpPr>
      <dsp:spPr>
        <a:xfrm rot="16200000">
          <a:off x="2382725" y="1436114"/>
          <a:ext cx="1645201" cy="58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18064F-73DD-4DF0-904C-E5B3397DA5A8}">
      <dsp:nvSpPr>
        <dsp:cNvPr id="0" name=""/>
        <dsp:cNvSpPr/>
      </dsp:nvSpPr>
      <dsp:spPr>
        <a:xfrm>
          <a:off x="2234278" y="127989"/>
          <a:ext cx="1942095" cy="1553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Побочное действие лекарственных средств</a:t>
          </a:r>
          <a:endParaRPr lang="ru-RU" sz="2000" kern="1200" dirty="0"/>
        </a:p>
      </dsp:txBody>
      <dsp:txXfrm>
        <a:off x="2234278" y="127989"/>
        <a:ext cx="1942095" cy="1553676"/>
      </dsp:txXfrm>
    </dsp:sp>
    <dsp:sp modelId="{6C158A1A-123C-4F35-9ACB-AB7B1172E5EA}">
      <dsp:nvSpPr>
        <dsp:cNvPr id="0" name=""/>
        <dsp:cNvSpPr/>
      </dsp:nvSpPr>
      <dsp:spPr>
        <a:xfrm rot="19500000">
          <a:off x="3972297" y="2263592"/>
          <a:ext cx="1645201" cy="58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6DCA8-33C9-4D75-BF0B-7534BF441457}">
      <dsp:nvSpPr>
        <dsp:cNvPr id="0" name=""/>
        <dsp:cNvSpPr/>
      </dsp:nvSpPr>
      <dsp:spPr>
        <a:xfrm>
          <a:off x="4431314" y="1306244"/>
          <a:ext cx="2074837" cy="1553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Активация парасимпатической нервной системы</a:t>
          </a:r>
          <a:endParaRPr lang="ru-RU" sz="1700" kern="1200" dirty="0"/>
        </a:p>
      </dsp:txBody>
      <dsp:txXfrm>
        <a:off x="4431314" y="1306244"/>
        <a:ext cx="2074837" cy="15536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F65E6-E77E-4B25-B3D8-D503EB5515BA}">
      <dsp:nvSpPr>
        <dsp:cNvPr id="0" name=""/>
        <dsp:cNvSpPr/>
      </dsp:nvSpPr>
      <dsp:spPr>
        <a:xfrm>
          <a:off x="2321348" y="1887887"/>
          <a:ext cx="2979144" cy="2349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Симптомы, не связанные с ПГБ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2321348" y="1887887"/>
        <a:ext cx="2979144" cy="2349287"/>
      </dsp:txXfrm>
    </dsp:sp>
    <dsp:sp modelId="{B6BDA1BE-A9CD-4841-BED7-C708889ECD35}">
      <dsp:nvSpPr>
        <dsp:cNvPr id="0" name=""/>
        <dsp:cNvSpPr/>
      </dsp:nvSpPr>
      <dsp:spPr>
        <a:xfrm rot="16254531">
          <a:off x="3733850" y="1770776"/>
          <a:ext cx="194490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94490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54531">
        <a:off x="3826233" y="1785883"/>
        <a:ext cx="9724" cy="9724"/>
      </dsp:txXfrm>
    </dsp:sp>
    <dsp:sp modelId="{59058076-597E-40D9-B91C-BCA4750CDD1F}">
      <dsp:nvSpPr>
        <dsp:cNvPr id="0" name=""/>
        <dsp:cNvSpPr/>
      </dsp:nvSpPr>
      <dsp:spPr>
        <a:xfrm>
          <a:off x="2999260" y="0"/>
          <a:ext cx="1693619" cy="1693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лихорадка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999260" y="0"/>
        <a:ext cx="1693619" cy="1693619"/>
      </dsp:txXfrm>
    </dsp:sp>
    <dsp:sp modelId="{C03F1AC4-E812-4783-9CD2-939C2304C12F}">
      <dsp:nvSpPr>
        <dsp:cNvPr id="0" name=""/>
        <dsp:cNvSpPr/>
      </dsp:nvSpPr>
      <dsp:spPr>
        <a:xfrm rot="21569336">
          <a:off x="5300390" y="3027501"/>
          <a:ext cx="397775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397775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569336">
        <a:off x="5489333" y="3037526"/>
        <a:ext cx="19888" cy="19888"/>
      </dsp:txXfrm>
    </dsp:sp>
    <dsp:sp modelId="{485701AC-463F-400D-80F9-707C697378AD}">
      <dsp:nvSpPr>
        <dsp:cNvPr id="0" name=""/>
        <dsp:cNvSpPr/>
      </dsp:nvSpPr>
      <dsp:spPr>
        <a:xfrm>
          <a:off x="5698107" y="2190258"/>
          <a:ext cx="1934740" cy="169361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нарушение сознания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698107" y="2190258"/>
        <a:ext cx="1934740" cy="1693619"/>
      </dsp:txXfrm>
    </dsp:sp>
    <dsp:sp modelId="{2E1736C6-0656-46AD-BB5D-96BF254ACBBB}">
      <dsp:nvSpPr>
        <dsp:cNvPr id="0" name=""/>
        <dsp:cNvSpPr/>
      </dsp:nvSpPr>
      <dsp:spPr>
        <a:xfrm rot="5417083">
          <a:off x="3705861" y="4315926"/>
          <a:ext cx="197463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197463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17083">
        <a:off x="3799656" y="4330959"/>
        <a:ext cx="9873" cy="9873"/>
      </dsp:txXfrm>
    </dsp:sp>
    <dsp:sp modelId="{61A2B24F-AB18-4B7A-9864-9B9ABADAA103}">
      <dsp:nvSpPr>
        <dsp:cNvPr id="0" name=""/>
        <dsp:cNvSpPr/>
      </dsp:nvSpPr>
      <dsp:spPr>
        <a:xfrm>
          <a:off x="2824149" y="4434619"/>
          <a:ext cx="1951490" cy="169361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светобоязнь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824149" y="4434619"/>
        <a:ext cx="1951490" cy="1693619"/>
      </dsp:txXfrm>
    </dsp:sp>
    <dsp:sp modelId="{A88EE022-7A04-4DB4-A091-113972A5369D}">
      <dsp:nvSpPr>
        <dsp:cNvPr id="0" name=""/>
        <dsp:cNvSpPr/>
      </dsp:nvSpPr>
      <dsp:spPr>
        <a:xfrm rot="10709209">
          <a:off x="1949765" y="3086806"/>
          <a:ext cx="37248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372482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709209">
        <a:off x="2126695" y="3097463"/>
        <a:ext cx="18624" cy="18624"/>
      </dsp:txXfrm>
    </dsp:sp>
    <dsp:sp modelId="{D93534A5-ECC1-4F87-8CAA-713845EB6F79}">
      <dsp:nvSpPr>
        <dsp:cNvPr id="0" name=""/>
        <dsp:cNvSpPr/>
      </dsp:nvSpPr>
      <dsp:spPr>
        <a:xfrm>
          <a:off x="81586" y="2268274"/>
          <a:ext cx="1868621" cy="173618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</a:rPr>
            <a:t>односторон-няя</a:t>
          </a:r>
          <a:r>
            <a:rPr lang="ru-RU" sz="1800" kern="1200" dirty="0" smtClean="0">
              <a:solidFill>
                <a:srgbClr val="002060"/>
              </a:solidFill>
            </a:rPr>
            <a:t> </a:t>
          </a:r>
          <a:r>
            <a:rPr lang="ru-RU" sz="1800" kern="1200" dirty="0" err="1" smtClean="0">
              <a:solidFill>
                <a:srgbClr val="002060"/>
              </a:solidFill>
            </a:rPr>
            <a:t>неврологи-ческая</a:t>
          </a:r>
          <a:r>
            <a:rPr lang="ru-RU" sz="1800" kern="1200" dirty="0" smtClean="0">
              <a:solidFill>
                <a:srgbClr val="002060"/>
              </a:solidFill>
            </a:rPr>
            <a:t> </a:t>
          </a:r>
          <a:r>
            <a:rPr lang="ru-RU" sz="1800" kern="1200" dirty="0" err="1" smtClean="0">
              <a:solidFill>
                <a:srgbClr val="002060"/>
              </a:solidFill>
            </a:rPr>
            <a:t>симптома-тика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81586" y="2268274"/>
        <a:ext cx="1868621" cy="17361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78FAD-51D2-4089-99DA-07950E1D7C6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применять </a:t>
          </a:r>
          <a:r>
            <a:rPr lang="ru-RU" sz="1800" kern="1200" dirty="0" err="1" smtClean="0"/>
            <a:t>лидокаин</a:t>
          </a:r>
          <a:r>
            <a:rPr lang="ru-RU" sz="1800" kern="1200" dirty="0" smtClean="0"/>
            <a:t> в концентрации выше 2%</a:t>
          </a:r>
          <a:endParaRPr lang="ru-RU" sz="1800" kern="1200" dirty="0"/>
        </a:p>
      </dsp:txBody>
      <dsp:txXfrm rot="16200000">
        <a:off x="762000" y="-762000"/>
        <a:ext cx="1524000" cy="3048000"/>
      </dsp:txXfrm>
    </dsp:sp>
    <dsp:sp modelId="{391CDDD3-FA22-4846-AE5A-D966C996CF1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использовать для </a:t>
          </a:r>
          <a:r>
            <a:rPr lang="ru-RU" sz="1800" kern="1200" dirty="0" err="1" smtClean="0"/>
            <a:t>нейроаксиальной</a:t>
          </a:r>
          <a:r>
            <a:rPr lang="ru-RU" sz="1800" kern="1200" dirty="0" smtClean="0"/>
            <a:t> анестезии гипербарические растворы </a:t>
          </a:r>
          <a:r>
            <a:rPr lang="ru-RU" sz="1800" kern="1200" dirty="0" err="1" smtClean="0"/>
            <a:t>лидокаина</a:t>
          </a:r>
          <a:endParaRPr lang="ru-RU" sz="1800" kern="1200" dirty="0"/>
        </a:p>
      </dsp:txBody>
      <dsp:txXfrm>
        <a:off x="3048000" y="0"/>
        <a:ext cx="3048000" cy="1524000"/>
      </dsp:txXfrm>
    </dsp:sp>
    <dsp:sp modelId="{7E615DD3-427A-421F-A3DB-86370C149B7C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применять субарахноидальные дозы </a:t>
          </a:r>
          <a:r>
            <a:rPr lang="ru-RU" sz="1800" kern="1200" dirty="0" err="1" smtClean="0"/>
            <a:t>лидокаина</a:t>
          </a:r>
          <a:r>
            <a:rPr lang="ru-RU" sz="1800" kern="1200" dirty="0" smtClean="0"/>
            <a:t> выше 60 мг</a:t>
          </a:r>
          <a:endParaRPr lang="ru-RU" sz="1800" kern="1200" dirty="0"/>
        </a:p>
      </dsp:txBody>
      <dsp:txXfrm rot="10800000">
        <a:off x="0" y="2539999"/>
        <a:ext cx="3048000" cy="1524000"/>
      </dsp:txXfrm>
    </dsp:sp>
    <dsp:sp modelId="{A1F16D44-64CB-4904-8AC3-681097E73D6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применять в качестве адъюванта адреналин</a:t>
          </a:r>
          <a:endParaRPr lang="ru-RU" sz="1800" kern="1200" dirty="0"/>
        </a:p>
      </dsp:txBody>
      <dsp:txXfrm rot="5400000">
        <a:off x="3810000" y="1777999"/>
        <a:ext cx="1524000" cy="3048000"/>
      </dsp:txXfrm>
    </dsp:sp>
    <dsp:sp modelId="{55192388-90F8-4F6F-9D65-7D8BF3C1CAF5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</a:t>
          </a:r>
          <a:endParaRPr lang="ru-RU" sz="6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3600" y="1523999"/>
        <a:ext cx="1828800" cy="1016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018368-3C77-49AC-A9C2-F430D903FA7A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Появляется боль в спине или позвоночнике, которая усиливается при перкуссии </a:t>
          </a:r>
          <a:endParaRPr lang="ru-RU" sz="18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0"/>
        <a:ext cx="3888841" cy="894080"/>
      </dsp:txXfrm>
    </dsp:sp>
    <dsp:sp modelId="{0D67A215-2BD9-4E2D-82B9-A1152908456B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Появляется корешковая боль</a:t>
          </a:r>
        </a:p>
        <a:p>
          <a:pPr>
            <a:spcBef>
              <a:spcPct val="0"/>
            </a:spcBef>
          </a:pPr>
          <a:endParaRPr lang="ru-RU" sz="1800" dirty="0"/>
        </a:p>
      </dsp:txBody>
      <dsp:txXfrm>
        <a:off x="408432" y="1056640"/>
        <a:ext cx="3887215" cy="894080"/>
      </dsp:txXfrm>
    </dsp:sp>
    <dsp:sp modelId="{3D35B941-20C0-42F4-A5FD-6C9D972A1444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Двигательные и чувствительные нарушения, дисфункция сфинктеров</a:t>
          </a:r>
          <a:endParaRPr lang="ru-RU" sz="1800" smtClean="0"/>
        </a:p>
        <a:p>
          <a:pPr lvl="0" algn="l">
            <a:spcBef>
              <a:spcPct val="0"/>
            </a:spcBef>
          </a:pPr>
          <a:endParaRPr lang="ru-RU" sz="1800" dirty="0"/>
        </a:p>
      </dsp:txBody>
      <dsp:txXfrm>
        <a:off x="810768" y="2113280"/>
        <a:ext cx="3893311" cy="894080"/>
      </dsp:txXfrm>
    </dsp:sp>
    <dsp:sp modelId="{99E66A14-CB31-4B07-A0EE-EDEBB5722986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Параплегия.</a:t>
          </a:r>
        </a:p>
        <a:p>
          <a:pPr>
            <a:spcBef>
              <a:spcPct val="0"/>
            </a:spcBef>
          </a:pPr>
          <a:endParaRPr lang="ru-RU" dirty="0"/>
        </a:p>
      </dsp:txBody>
      <dsp:txXfrm>
        <a:off x="1219200" y="3169919"/>
        <a:ext cx="3887215" cy="894080"/>
      </dsp:txXfrm>
    </dsp:sp>
    <dsp:sp modelId="{5679F890-B947-4EDC-A6DF-C210F3C411D3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295647" y="684783"/>
        <a:ext cx="581152" cy="581152"/>
      </dsp:txXfrm>
    </dsp:sp>
    <dsp:sp modelId="{3AD661BC-46CB-472D-B886-16878F7EBA6B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704080" y="1741423"/>
        <a:ext cx="581152" cy="581152"/>
      </dsp:txXfrm>
    </dsp:sp>
    <dsp:sp modelId="{8EA62833-B239-4773-9A76-DE439246E76E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106415" y="2798064"/>
        <a:ext cx="581152" cy="58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668344" cy="2776429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Дифференциальная диагностика неврологических осложнений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нейроаксиальных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анестезий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139952" y="4941168"/>
            <a:ext cx="4714876" cy="80006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Врач-интерн Юдин В.А.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404664"/>
            <a:ext cx="584644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Патофизиология ПГБ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760640" cy="536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Факторы, влияющие на частоту</a:t>
            </a:r>
            <a:br>
              <a:rPr kumimoji="0" lang="ru-RU" sz="40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возникновения ПГБ</a:t>
            </a:r>
            <a:br>
              <a:rPr kumimoji="0" lang="ru-RU" sz="40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67544" y="2204864"/>
            <a:ext cx="8229600" cy="432048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n-lt"/>
                <a:ea typeface="+mn-ea"/>
                <a:cs typeface="+mn-cs"/>
              </a:rPr>
              <a:t>Индивидуальные особенности больного: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0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Возраст - частота значительно уменьшается у детей моложе 13 и взрослых старше 60 лет. Максимальная частота в возрастной группе 18-30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Масса тела - частота случаев значительно выше у пациентов с низким индексом массы тела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 - ПГБ встречаются в два раза чаще у женщин, чем у мужчин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Головные боли до выполнения </a:t>
            </a:r>
            <a:r>
              <a:rPr kumimoji="0" lang="ru-RU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люмбальной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</a:t>
            </a:r>
            <a:r>
              <a:rPr kumimoji="0" lang="ru-RU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эпидуральной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пункции в три раза увеличивают риск возникновения ПГБ по сравнению с группой больных, не страдающих головными болями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Шифман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Е.М. 2005г.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n-lt"/>
                <a:ea typeface="+mn-ea"/>
                <a:cs typeface="+mn-cs"/>
              </a:rPr>
              <a:t>Технические особенности манипуляции: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Повторные пункции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Конфигурация среза иглы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Направление среза иглы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Диаметр иглы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Положение пациента – сидя или на боку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 раствора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Факторы</a:t>
            </a:r>
            <a:r>
              <a:rPr kumimoji="0" lang="ru-RU" sz="48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влияющие на частоту</a:t>
            </a:r>
            <a:br>
              <a:rPr kumimoji="0" lang="ru-RU" sz="48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возникновения ПГБ</a:t>
            </a:r>
            <a:br>
              <a:rPr kumimoji="0" lang="ru-RU" sz="48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404664"/>
            <a:ext cx="5266928" cy="7780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Диагностика ПГБ</a:t>
            </a:r>
            <a:endParaRPr kumimoji="0" lang="en-US" sz="4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39552" y="1484784"/>
            <a:ext cx="8229600" cy="676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Спинальная пункция в недавнем прошлом</a:t>
            </a:r>
          </a:p>
        </p:txBody>
      </p:sp>
      <p:pic>
        <p:nvPicPr>
          <p:cNvPr id="2050" name="Picture 2" descr="G:\Картинки Нины\urologi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5976664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404664"/>
            <a:ext cx="5266928" cy="7780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Диагностика ПГБ</a:t>
            </a:r>
            <a:endParaRPr kumimoji="0" lang="en-US" sz="4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Развивается через 12-48 ч. после пункции ТМО</a:t>
            </a:r>
          </a:p>
        </p:txBody>
      </p:sp>
      <p:pic>
        <p:nvPicPr>
          <p:cNvPr id="4098" name="Picture 2" descr="G: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832648" cy="388395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404664"/>
            <a:ext cx="5266928" cy="7780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Диагностика ПГБ</a:t>
            </a:r>
            <a:endParaRPr kumimoji="0" lang="en-US" sz="4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600" dirty="0" smtClean="0"/>
              <a:t>Двусторонняя пульсирующая боль, обычно фронтальная, </a:t>
            </a:r>
            <a:r>
              <a:rPr lang="ru-RU" sz="3600" dirty="0" err="1" smtClean="0"/>
              <a:t>окципитальная</a:t>
            </a:r>
            <a:r>
              <a:rPr lang="ru-RU" sz="3600" dirty="0" smtClean="0"/>
              <a:t> или захватывающая обе эти зоны</a:t>
            </a:r>
          </a:p>
        </p:txBody>
      </p:sp>
      <p:pic>
        <p:nvPicPr>
          <p:cNvPr id="3074" name="Picture 2" descr="G:\Картинки Нины\7ccd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3841032" cy="48142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404664"/>
            <a:ext cx="5266928" cy="7780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Диагностика ПГБ</a:t>
            </a:r>
            <a:endParaRPr kumimoji="0" lang="en-US" sz="4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/>
              <a:t>Сопутствующие симптомы: тошнота, боль в шее, шум в ушах или снижение слуха, диплопия </a:t>
            </a:r>
          </a:p>
        </p:txBody>
      </p:sp>
      <p:pic>
        <p:nvPicPr>
          <p:cNvPr id="4098" name="Picture 2" descr="G:\Картинки Нины\toshnota-pri-bereme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 Симптомы усиливаются при принятии вертикального положения и купируются при переходе в положение лежа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23728" y="404664"/>
            <a:ext cx="5266928" cy="7780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Диагностика ПГБ</a:t>
            </a:r>
            <a:endParaRPr kumimoji="0" lang="en-US" sz="4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G:\Картинки Нины\77997-004-17E3A0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976664" cy="44770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611560" y="692696"/>
            <a:ext cx="7869560" cy="452596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ПГБ диагностируется методом исключения. Менингиты, гипертония беременных, внутричерепная патология и некоторые другие неврологические расстройства могут быть приняты за ПГБ.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3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260648"/>
          <a:ext cx="7632848" cy="615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3"/>
          </p:nvPr>
        </p:nvSpPr>
        <p:spPr>
          <a:xfrm>
            <a:off x="428596" y="1000108"/>
            <a:ext cx="82296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	</a:t>
            </a:r>
            <a:r>
              <a:rPr lang="ru-RU" sz="4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Нейроаксиальная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анестезия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—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это общее название группы методов обезболивания, воздействующих непосредственно на спинной мозг и его корешки (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axis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— ось).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12879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Транзиторные корешковые расстройства (</a:t>
            </a:r>
            <a:r>
              <a:rPr lang="en-US" sz="2800" dirty="0" smtClean="0"/>
              <a:t>TNS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204864"/>
            <a:ext cx="29523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По данным литературы, частота возникновения синдрома TNS после </a:t>
            </a:r>
            <a:r>
              <a:rPr lang="ru-RU" sz="2500" dirty="0" err="1" smtClean="0">
                <a:solidFill>
                  <a:schemeClr val="accent2">
                    <a:lumMod val="50000"/>
                  </a:schemeClr>
                </a:solidFill>
              </a:rPr>
              <a:t>нейроаксиальной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 анестезии колеблется в пределах от 10 до 37%. </a:t>
            </a:r>
          </a:p>
        </p:txBody>
      </p:sp>
      <p:pic>
        <p:nvPicPr>
          <p:cNvPr id="3074" name="Picture 2" descr="G:\imagesCAQQ3N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728773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712879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Транзиторные корешковые расстройства (</a:t>
            </a:r>
            <a:r>
              <a:rPr lang="en-US" sz="2800" dirty="0" smtClean="0"/>
              <a:t>TNS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4032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Суть этого неврологического осложнения спинномозговой анестезии заключается в том, что спустя 2—5 часов после восстановления нормальных сенсорных и моторных функций у пациентов возникают тупые, тянущие, иногда пульсирующие боли и </a:t>
            </a:r>
            <a:r>
              <a:rPr lang="ru-RU" sz="2000" dirty="0" err="1" smtClean="0"/>
              <a:t>дизестезии</a:t>
            </a:r>
            <a:r>
              <a:rPr lang="ru-RU" sz="2000" dirty="0" smtClean="0"/>
              <a:t> в нижних конечностях, а также в области ягодиц и промежности. В большинстве случаев проявления синдрома раздражения нервных корешков купируются в течение 3—5 дней.</a:t>
            </a:r>
          </a:p>
        </p:txBody>
      </p:sp>
      <p:pic>
        <p:nvPicPr>
          <p:cNvPr id="2050" name="Picture 2" descr="G:\imagesCASHJX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239914" cy="48159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12879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Транзиторные корешковые расстройства (</a:t>
            </a:r>
            <a:r>
              <a:rPr lang="en-US" sz="2800" dirty="0" smtClean="0"/>
              <a:t>TNS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026" name="Picture 2" descr="G:\1d4659ebd4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03" y="1628800"/>
            <a:ext cx="7826953" cy="5003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573016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Этиология и патофизиология данного осложнения пока окончательно не ясны.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Факторы риска </a:t>
            </a:r>
            <a:r>
              <a:rPr lang="en-US" dirty="0" smtClean="0"/>
              <a:t>TNS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лидокаина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Амбулаторные операции и операционные позиции, при которых натягивается седалищный нерв (</a:t>
            </a:r>
            <a:r>
              <a:rPr lang="ru-RU" dirty="0" err="1" smtClean="0"/>
              <a:t>литотомия</a:t>
            </a:r>
            <a:r>
              <a:rPr lang="ru-RU" dirty="0" smtClean="0"/>
              <a:t>, </a:t>
            </a:r>
            <a:r>
              <a:rPr lang="ru-RU" dirty="0" err="1" smtClean="0"/>
              <a:t>артроскопия</a:t>
            </a:r>
            <a:r>
              <a:rPr lang="ru-RU" dirty="0" smtClean="0"/>
              <a:t> коленного сустава)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92696"/>
            <a:ext cx="349615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Диагностика</a:t>
            </a:r>
            <a:r>
              <a:rPr lang="en-US" sz="3600" dirty="0" smtClean="0"/>
              <a:t>TNS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активизации пациентов в послеоперационном периоде обычно имеет место светлый промежуток от 2 до 5 ч., в течение которого пациенты не испытывают каких бы то ни было болевых ощущений.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ноющие или простреливающие боли в ягодицах, нижних конечностях.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синдрома не сопровождается сенсорными или моторными расстройствами, а также нарушением функции сфинктеров.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Интенсивность боли может быть высокой (в 30% случаев &gt; 8 баллов по ВАШ).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Продолжительность болевого синдрома может достигать нескольких дней, редко он длится свыше недели.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 «четырех НЕ»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1967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92696"/>
            <a:ext cx="596554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err="1" smtClean="0"/>
              <a:t>Эпидуральная</a:t>
            </a:r>
            <a:r>
              <a:rPr lang="ru-RU" sz="4000" dirty="0" smtClean="0"/>
              <a:t> гематома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53651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Риск развития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эпидуральной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гематомы:</a:t>
            </a:r>
          </a:p>
          <a:p>
            <a:pPr algn="ctr"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при проведении </a:t>
            </a:r>
            <a:r>
              <a:rPr lang="ru-RU" sz="2800" dirty="0" err="1" smtClean="0"/>
              <a:t>эпидуральной</a:t>
            </a:r>
            <a:r>
              <a:rPr lang="ru-RU" sz="2800" dirty="0" smtClean="0"/>
              <a:t> анестезии  - порядка 1:150 000,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  для спинальной анестезии – 1:220 000. </a:t>
            </a:r>
          </a:p>
          <a:p>
            <a:pPr algn="r">
              <a:lnSpc>
                <a:spcPct val="150000"/>
              </a:lnSpc>
            </a:pPr>
            <a:r>
              <a:rPr lang="ru-RU" dirty="0" smtClean="0"/>
              <a:t>(данные основаны на анализе 1.5 миллиона анестезий.)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732819" cy="343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Факторы риска </a:t>
            </a:r>
            <a:endParaRPr kumimoji="0" lang="ru-RU" sz="4400" b="1" i="0" u="none" strike="noStrike" kern="120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67544" y="1772816"/>
            <a:ext cx="8229600" cy="34849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коагулопатии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технические трудности проведения анестезии,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установка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эпидурального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катетера,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интервал между проведением анестезии и временем введения антикоагулянтов.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476672"/>
            <a:ext cx="7139136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Диагностика </a:t>
            </a:r>
            <a:r>
              <a:rPr lang="ru-RU" sz="4400" dirty="0" err="1" smtClean="0"/>
              <a:t>эпидуральной</a:t>
            </a:r>
            <a:r>
              <a:rPr lang="ru-RU" sz="4400" dirty="0" smtClean="0"/>
              <a:t> гематомы</a:t>
            </a:r>
            <a:endParaRPr kumimoji="0" lang="en-US" sz="4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280831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500" dirty="0" smtClean="0"/>
              <a:t>Острая боль в спине и ногах, переходящая в онемение и мышечную слабость.</a:t>
            </a:r>
          </a:p>
          <a:p>
            <a:pPr algn="just"/>
            <a:endParaRPr lang="ru-RU" sz="25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500" dirty="0" smtClean="0"/>
              <a:t>Дисфункция сфинктеров</a:t>
            </a:r>
          </a:p>
        </p:txBody>
      </p:sp>
      <p:pic>
        <p:nvPicPr>
          <p:cNvPr id="5122" name="Picture 2" descr="G:\imagesCA6B8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3672408" cy="45045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92696"/>
            <a:ext cx="547348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Эпидуральный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абсцесс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Редкое, но очень опасное осложнение.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Частота осложнения при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эпидуральной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анестезии от 1:6500 до 1:500000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493181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39552" y="404664"/>
            <a:ext cx="8229600" cy="15121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 способу введения препаратов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нейроаксиальные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методы обезболивания разделяются на: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18762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204864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Первые признаки этого осложнения возникают на 3—7 сутки после начала анестезии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764704"/>
            <a:ext cx="547348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Эпидуральный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абсцесс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G:\imagesCA6TV0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5657771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564904"/>
            <a:ext cx="2366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Слабость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764704"/>
            <a:ext cx="547348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Эпидуральный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абсцесс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G:\imagesCAHTN7X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8840"/>
            <a:ext cx="4883254" cy="36577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996952"/>
            <a:ext cx="3629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головная боль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92696"/>
            <a:ext cx="547348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Эпидуральный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абсцесс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G:\1304430715_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802826" cy="52986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996952"/>
            <a:ext cx="3299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гипертермия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764704"/>
            <a:ext cx="547348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Эпидуральный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абсцесс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G:\imagesCAWLU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4632267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547348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Эпидуральный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абсцесс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боли в области местонахождения катетера или пункции при движениях, поколачивании по остистым отросткам, при введении местного анестетика или наркотика </a:t>
            </a:r>
          </a:p>
        </p:txBody>
      </p:sp>
      <p:pic>
        <p:nvPicPr>
          <p:cNvPr id="3074" name="Picture 2" descr="G:\imagesCA86TSX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3960440" cy="27531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251520" y="1124744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более поздний период: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боли носят разлитой характер, отмечается появление кожной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гиперстезии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мере прогрессирования процесса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кожная чувствительность уменьшается, в связи со сдавливанием корешков снижаются рефлексы,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иногда возникает симптом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Кернига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некоторых случаях отмечается развитие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парапареза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 снижением чувствительности и нарушением функций тазовых органов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Классические стадии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эпидурального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абсцесса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0" y="1628800"/>
            <a:ext cx="8229600" cy="377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9168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48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5445224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23528" y="785794"/>
            <a:ext cx="8496944" cy="55235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Осложнения анестезии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/>
              <a:t>э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непредвиденные или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непланируемые нарушения функций, повреждения органов и тканей, вызванные анестезиологическим обеспечением операционного вмешательства и способные причинить преходящий или стойкий ущерб здоровью пациента, либо летальный исход.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Шифман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Е.М., Филиппович Г.В. 2005/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31640" y="764704"/>
          <a:ext cx="647702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1439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Ранние осложнения, возникающие непосредственно при проведении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нейроаксиального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обезболивания:</a:t>
            </a:r>
          </a:p>
          <a:p>
            <a:r>
              <a:rPr lang="ru-RU" dirty="0" smtClean="0"/>
              <a:t>1. Технические проблемы во время пункции эпидурального или субарахноидального пространства. </a:t>
            </a:r>
          </a:p>
          <a:p>
            <a:r>
              <a:rPr lang="ru-RU" dirty="0" smtClean="0"/>
              <a:t>2. Проблемы, связанные с качеством и продолжительностью </a:t>
            </a:r>
            <a:r>
              <a:rPr lang="ru-RU" dirty="0" err="1" smtClean="0"/>
              <a:t>нейроаксиального</a:t>
            </a:r>
            <a:r>
              <a:rPr lang="ru-RU" dirty="0" smtClean="0"/>
              <a:t> блока. </a:t>
            </a:r>
          </a:p>
          <a:p>
            <a:r>
              <a:rPr lang="ru-RU" dirty="0" smtClean="0"/>
              <a:t>Кожный зуд. </a:t>
            </a:r>
          </a:p>
          <a:p>
            <a:r>
              <a:rPr lang="ru-RU" dirty="0" smtClean="0"/>
              <a:t>3. Тошнота и рвота, обусловленные: </a:t>
            </a:r>
            <a:br>
              <a:rPr lang="ru-RU" dirty="0" smtClean="0"/>
            </a:br>
            <a:r>
              <a:rPr lang="ru-RU" dirty="0" smtClean="0"/>
              <a:t>— гипоксией головного мозга,</a:t>
            </a:r>
            <a:br>
              <a:rPr lang="ru-RU" dirty="0" smtClean="0"/>
            </a:br>
            <a:r>
              <a:rPr lang="ru-RU" dirty="0" smtClean="0"/>
              <a:t>— преобладанием активности парасимпатической системы,</a:t>
            </a:r>
            <a:br>
              <a:rPr lang="ru-RU" dirty="0" smtClean="0"/>
            </a:br>
            <a:r>
              <a:rPr lang="ru-RU" dirty="0" smtClean="0"/>
              <a:t>— побочным действием адъювантов,</a:t>
            </a:r>
            <a:br>
              <a:rPr lang="ru-RU" dirty="0" smtClean="0"/>
            </a:br>
            <a:r>
              <a:rPr lang="ru-RU" dirty="0" smtClean="0"/>
              <a:t>— сочетанным воздействием вышеперечисленных факторов. </a:t>
            </a:r>
          </a:p>
          <a:p>
            <a:r>
              <a:rPr lang="ru-RU" dirty="0" smtClean="0"/>
              <a:t>4. Нарушения дыхания:</a:t>
            </a:r>
            <a:br>
              <a:rPr lang="ru-RU" dirty="0" smtClean="0"/>
            </a:br>
            <a:r>
              <a:rPr lang="ru-RU" dirty="0" smtClean="0"/>
              <a:t>— высокий моторный блок и «тотальная» спинномозговая анестезия,</a:t>
            </a:r>
            <a:br>
              <a:rPr lang="ru-RU" dirty="0" smtClean="0"/>
            </a:br>
            <a:r>
              <a:rPr lang="ru-RU" dirty="0" smtClean="0"/>
              <a:t>— депрессия дыхательного центра, вызванная </a:t>
            </a:r>
            <a:r>
              <a:rPr lang="ru-RU" dirty="0" err="1" smtClean="0"/>
              <a:t>опиоидами</a:t>
            </a:r>
            <a:r>
              <a:rPr lang="ru-RU" dirty="0" smtClean="0"/>
              <a:t> и седативными препаратами,</a:t>
            </a:r>
            <a:br>
              <a:rPr lang="ru-RU" dirty="0" smtClean="0"/>
            </a:br>
            <a:r>
              <a:rPr lang="ru-RU" dirty="0" smtClean="0"/>
              <a:t>— ишемия дыхательного центра. </a:t>
            </a:r>
          </a:p>
          <a:p>
            <a:r>
              <a:rPr lang="ru-RU" dirty="0" smtClean="0"/>
              <a:t>5. Нарушения кровообращения:</a:t>
            </a:r>
            <a:br>
              <a:rPr lang="ru-RU" dirty="0" smtClean="0"/>
            </a:br>
            <a:r>
              <a:rPr lang="ru-RU" dirty="0" smtClean="0"/>
              <a:t>— брадикардия и артериальная гипотония,</a:t>
            </a:r>
            <a:br>
              <a:rPr lang="ru-RU" dirty="0" smtClean="0"/>
            </a:br>
            <a:r>
              <a:rPr lang="ru-RU" dirty="0" smtClean="0"/>
              <a:t>— остановка сердца,</a:t>
            </a:r>
            <a:br>
              <a:rPr lang="ru-RU" dirty="0" smtClean="0"/>
            </a:br>
            <a:r>
              <a:rPr lang="ru-RU" dirty="0" smtClean="0"/>
              <a:t>— вазовагальное </a:t>
            </a:r>
            <a:r>
              <a:rPr lang="ru-RU" dirty="0" err="1" smtClean="0"/>
              <a:t>синкопальное</a:t>
            </a:r>
            <a:r>
              <a:rPr lang="ru-RU" dirty="0" smtClean="0"/>
              <a:t> состояние,</a:t>
            </a:r>
            <a:br>
              <a:rPr lang="ru-RU" dirty="0" smtClean="0"/>
            </a:br>
            <a:r>
              <a:rPr lang="ru-RU" dirty="0" smtClean="0"/>
              <a:t>— аритмии. </a:t>
            </a:r>
          </a:p>
          <a:p>
            <a:r>
              <a:rPr lang="ru-RU" dirty="0" smtClean="0"/>
              <a:t>6. Аллергические реакции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9296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Поздние осложнения:</a:t>
            </a:r>
          </a:p>
          <a:p>
            <a:r>
              <a:rPr lang="ru-RU" sz="2200" dirty="0" smtClean="0"/>
              <a:t>1. Неврологические и травматические осложнения:</a:t>
            </a:r>
            <a:br>
              <a:rPr lang="ru-RU" sz="2200" dirty="0" smtClean="0"/>
            </a:br>
            <a:r>
              <a:rPr lang="ru-RU" sz="2200" dirty="0" smtClean="0"/>
              <a:t>— </a:t>
            </a:r>
            <a:r>
              <a:rPr lang="ru-RU" sz="2200" dirty="0" err="1" smtClean="0"/>
              <a:t>постпункционная</a:t>
            </a:r>
            <a:r>
              <a:rPr lang="ru-RU" sz="2200" dirty="0" smtClean="0"/>
              <a:t> головная боль,</a:t>
            </a:r>
            <a:br>
              <a:rPr lang="ru-RU" sz="2200" dirty="0" smtClean="0"/>
            </a:br>
            <a:r>
              <a:rPr lang="ru-RU" sz="2200" dirty="0" smtClean="0"/>
              <a:t>— транзиторные неврологические расстройства,</a:t>
            </a:r>
            <a:br>
              <a:rPr lang="ru-RU" sz="2200" dirty="0" smtClean="0"/>
            </a:br>
            <a:r>
              <a:rPr lang="ru-RU" sz="2200" dirty="0" smtClean="0"/>
              <a:t>— синдром поражения корешков «конского хвоста»,</a:t>
            </a:r>
            <a:br>
              <a:rPr lang="ru-RU" sz="2200" dirty="0" smtClean="0"/>
            </a:br>
            <a:r>
              <a:rPr lang="ru-RU" sz="2200" dirty="0" smtClean="0"/>
              <a:t>— ишемические нарушения спинного мозга,</a:t>
            </a:r>
            <a:br>
              <a:rPr lang="ru-RU" sz="2200" dirty="0" smtClean="0"/>
            </a:br>
            <a:r>
              <a:rPr lang="ru-RU" sz="2200" dirty="0" smtClean="0"/>
              <a:t>— задержка мочи,</a:t>
            </a:r>
            <a:br>
              <a:rPr lang="ru-RU" sz="2200" dirty="0" smtClean="0"/>
            </a:br>
            <a:r>
              <a:rPr lang="ru-RU" sz="2200" dirty="0" smtClean="0"/>
              <a:t>— травматическое повреждение корешков спинного мозга,</a:t>
            </a:r>
            <a:br>
              <a:rPr lang="ru-RU" sz="2200" dirty="0" smtClean="0"/>
            </a:br>
            <a:r>
              <a:rPr lang="ru-RU" sz="2200" dirty="0" smtClean="0"/>
              <a:t>— травматическое повреждение спинного мозга,</a:t>
            </a:r>
            <a:br>
              <a:rPr lang="ru-RU" sz="2200" dirty="0" smtClean="0"/>
            </a:br>
            <a:r>
              <a:rPr lang="ru-RU" sz="2200" dirty="0" smtClean="0"/>
              <a:t>— гематомы спинномозгового канала,</a:t>
            </a:r>
            <a:br>
              <a:rPr lang="ru-RU" sz="2200" dirty="0" smtClean="0"/>
            </a:br>
            <a:r>
              <a:rPr lang="ru-RU" sz="2200" dirty="0" smtClean="0"/>
              <a:t>— боль в спине, связанная с повреждением связочного аппарата. </a:t>
            </a:r>
          </a:p>
          <a:p>
            <a:r>
              <a:rPr lang="ru-RU" sz="2200" dirty="0" smtClean="0"/>
              <a:t>2. Септические осложнения:</a:t>
            </a:r>
            <a:br>
              <a:rPr lang="ru-RU" sz="2200" dirty="0" smtClean="0"/>
            </a:br>
            <a:r>
              <a:rPr lang="ru-RU" sz="2200" dirty="0" smtClean="0"/>
              <a:t>— спондилиты,</a:t>
            </a:r>
            <a:br>
              <a:rPr lang="ru-RU" sz="2200" dirty="0" smtClean="0"/>
            </a:br>
            <a:r>
              <a:rPr lang="ru-RU" sz="2200" dirty="0" smtClean="0"/>
              <a:t>— эпидуральный абсцесс,</a:t>
            </a:r>
            <a:br>
              <a:rPr lang="ru-RU" sz="2200" dirty="0" smtClean="0"/>
            </a:br>
            <a:r>
              <a:rPr lang="ru-RU" sz="2200" dirty="0" smtClean="0"/>
              <a:t>— менингит,</a:t>
            </a:r>
            <a:br>
              <a:rPr lang="ru-RU" sz="2200" dirty="0" smtClean="0"/>
            </a:br>
            <a:r>
              <a:rPr lang="ru-RU" sz="2200" dirty="0" smtClean="0"/>
              <a:t>— арахноидит,</a:t>
            </a:r>
            <a:br>
              <a:rPr lang="ru-RU" sz="2200" dirty="0" smtClean="0"/>
            </a:br>
            <a:r>
              <a:rPr lang="ru-RU" sz="2200" dirty="0" smtClean="0"/>
              <a:t>— активация латентной герпетической инфекции.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5724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III. Отдаленные последствия осложнений методов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нейроаксиального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обезболивания: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— асептический арахноидит,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— субарахноидальные и интрамедуллярные кисты,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— объемные образования.</a:t>
            </a:r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76672"/>
            <a:ext cx="8229600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ПОСТПУНКЦИОННАЯ ГОЛОВНАЯ БОЛЬ</a:t>
            </a:r>
            <a:endParaRPr kumimoji="0" lang="en-US" sz="3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467544" y="1484784"/>
            <a:ext cx="4392488" cy="36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«Из всех теневых сторон спинномозговой анестезии это самая тягостная и неприятная. ... Надежно устранить появление головных болей мы до сих пор не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можем...»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pic>
        <p:nvPicPr>
          <p:cNvPr id="1026" name="Picture 2" descr="G:\Картинки Нины\fb3c7cf0bd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361556" cy="41739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84168" y="6093296"/>
            <a:ext cx="1828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 smtClean="0"/>
              <a:t>С.С.Юдин.1925 г.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CS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7FB095-75C3-4B80-8BA7-53538721FA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423</TotalTime>
  <Words>863</Words>
  <Application>Microsoft Office PowerPoint</Application>
  <PresentationFormat>Экран (4:3)</PresentationFormat>
  <Paragraphs>137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CSC</vt:lpstr>
      <vt:lpstr>Тема Office</vt:lpstr>
      <vt:lpstr>Дифференциальная диагностика неврологических осложнений после нейроаксиальных анестезий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Факторы риска TNS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Дифференциальная диагностика неврологических осложнений нейроаксиальных анестезий</dc:title>
  <dc:creator>No</dc:creator>
  <cp:lastModifiedBy>No</cp:lastModifiedBy>
  <cp:revision>47</cp:revision>
  <dcterms:created xsi:type="dcterms:W3CDTF">2012-06-05T04:26:22Z</dcterms:created>
  <dcterms:modified xsi:type="dcterms:W3CDTF">2012-06-05T14:00:57Z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TC030006736</vt:lpwstr>
  </property>
</Properties>
</file>